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handoutMasterIdLst>
    <p:handoutMasterId r:id="rId51"/>
  </p:handoutMasterIdLst>
  <p:sldIdLst>
    <p:sldId id="256" r:id="rId5"/>
    <p:sldId id="378" r:id="rId6"/>
    <p:sldId id="259" r:id="rId7"/>
    <p:sldId id="298" r:id="rId8"/>
    <p:sldId id="299" r:id="rId9"/>
    <p:sldId id="339" r:id="rId10"/>
    <p:sldId id="276" r:id="rId11"/>
    <p:sldId id="359" r:id="rId12"/>
    <p:sldId id="360" r:id="rId13"/>
    <p:sldId id="361" r:id="rId14"/>
    <p:sldId id="362" r:id="rId15"/>
    <p:sldId id="275" r:id="rId16"/>
    <p:sldId id="273" r:id="rId17"/>
    <p:sldId id="306" r:id="rId18"/>
    <p:sldId id="277" r:id="rId19"/>
    <p:sldId id="284" r:id="rId20"/>
    <p:sldId id="354" r:id="rId21"/>
    <p:sldId id="355" r:id="rId22"/>
    <p:sldId id="308" r:id="rId23"/>
    <p:sldId id="352" r:id="rId24"/>
    <p:sldId id="334" r:id="rId25"/>
    <p:sldId id="340" r:id="rId26"/>
    <p:sldId id="363" r:id="rId27"/>
    <p:sldId id="364" r:id="rId28"/>
    <p:sldId id="353" r:id="rId29"/>
    <p:sldId id="349" r:id="rId30"/>
    <p:sldId id="365" r:id="rId31"/>
    <p:sldId id="368" r:id="rId32"/>
    <p:sldId id="369" r:id="rId33"/>
    <p:sldId id="346" r:id="rId34"/>
    <p:sldId id="342" r:id="rId35"/>
    <p:sldId id="358" r:id="rId36"/>
    <p:sldId id="330" r:id="rId37"/>
    <p:sldId id="380" r:id="rId38"/>
    <p:sldId id="370" r:id="rId39"/>
    <p:sldId id="384" r:id="rId40"/>
    <p:sldId id="373" r:id="rId41"/>
    <p:sldId id="374" r:id="rId42"/>
    <p:sldId id="375" r:id="rId43"/>
    <p:sldId id="371" r:id="rId44"/>
    <p:sldId id="372" r:id="rId45"/>
    <p:sldId id="379" r:id="rId46"/>
    <p:sldId id="376" r:id="rId47"/>
    <p:sldId id="377" r:id="rId48"/>
    <p:sldId id="382" r:id="rId49"/>
  </p:sldIdLst>
  <p:sldSz cx="9144000" cy="5143500" type="screen16x9"/>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B9BD5"/>
    <a:srgbClr val="339F5C"/>
    <a:srgbClr val="F39422"/>
    <a:srgbClr val="898989"/>
    <a:srgbClr val="D1CECE"/>
    <a:srgbClr val="3367A5"/>
    <a:srgbClr val="ED7C31"/>
    <a:srgbClr val="585656"/>
    <a:srgbClr val="CF4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CE54D-EC92-47A5-B5BF-FC52A139628C}" v="1" dt="2025-11-11T11:50:57.5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29" autoAdjust="0"/>
    <p:restoredTop sz="94660"/>
  </p:normalViewPr>
  <p:slideViewPr>
    <p:cSldViewPr>
      <p:cViewPr>
        <p:scale>
          <a:sx n="88" d="100"/>
          <a:sy n="88" d="100"/>
        </p:scale>
        <p:origin x="648" y="629"/>
      </p:cViewPr>
      <p:guideLst>
        <p:guide orient="horz" pos="1620"/>
        <p:guide pos="2880"/>
      </p:guideLst>
    </p:cSldViewPr>
  </p:slideViewPr>
  <p:notesTextViewPr>
    <p:cViewPr>
      <p:scale>
        <a:sx n="100" d="100"/>
        <a:sy n="100" d="100"/>
      </p:scale>
      <p:origin x="0" y="0"/>
    </p:cViewPr>
  </p:notesTextViewPr>
  <p:notesViewPr>
    <p:cSldViewPr>
      <p:cViewPr varScale="1">
        <p:scale>
          <a:sx n="89" d="100"/>
          <a:sy n="89" d="100"/>
        </p:scale>
        <p:origin x="2328"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青野 利香" userId="6700e8f0-15d4-442f-9b8b-3c52ede2a262" providerId="ADAL" clId="{1640CBC3-1660-4BB2-AC19-1E64CD36D2E4}"/>
    <pc:docChg chg="custSel modSld modMainMaster">
      <pc:chgData name="*青野 利香" userId="6700e8f0-15d4-442f-9b8b-3c52ede2a262" providerId="ADAL" clId="{1640CBC3-1660-4BB2-AC19-1E64CD36D2E4}" dt="2025-11-11T11:59:38.791" v="8" actId="14100"/>
      <pc:docMkLst>
        <pc:docMk/>
      </pc:docMkLst>
      <pc:sldChg chg="delSp">
        <pc:chgData name="*青野 利香" userId="6700e8f0-15d4-442f-9b8b-3c52ede2a262" providerId="ADAL" clId="{1640CBC3-1660-4BB2-AC19-1E64CD36D2E4}" dt="2025-11-11T11:50:57.530" v="7" actId="478"/>
        <pc:sldMkLst>
          <pc:docMk/>
          <pc:sldMk cId="0" sldId="339"/>
        </pc:sldMkLst>
        <pc:spChg chg="del">
          <ac:chgData name="*青野 利香" userId="6700e8f0-15d4-442f-9b8b-3c52ede2a262" providerId="ADAL" clId="{1640CBC3-1660-4BB2-AC19-1E64CD36D2E4}" dt="2025-11-11T11:50:57.530" v="7" actId="478"/>
          <ac:spMkLst>
            <pc:docMk/>
            <pc:sldMk cId="0" sldId="339"/>
            <ac:spMk id="16" creationId="{00000000-0000-0000-0000-000000000000}"/>
          </ac:spMkLst>
        </pc:spChg>
      </pc:sldChg>
      <pc:sldChg chg="modSp mod">
        <pc:chgData name="*青野 利香" userId="6700e8f0-15d4-442f-9b8b-3c52ede2a262" providerId="ADAL" clId="{1640CBC3-1660-4BB2-AC19-1E64CD36D2E4}" dt="2025-11-11T11:59:38.791" v="8" actId="14100"/>
        <pc:sldMkLst>
          <pc:docMk/>
          <pc:sldMk cId="1827724352" sldId="376"/>
        </pc:sldMkLst>
        <pc:spChg chg="mod">
          <ac:chgData name="*青野 利香" userId="6700e8f0-15d4-442f-9b8b-3c52ede2a262" providerId="ADAL" clId="{1640CBC3-1660-4BB2-AC19-1E64CD36D2E4}" dt="2025-11-11T11:59:38.791" v="8" actId="14100"/>
          <ac:spMkLst>
            <pc:docMk/>
            <pc:sldMk cId="1827724352" sldId="376"/>
            <ac:spMk id="3" creationId="{00000000-0000-0000-0000-000000000000}"/>
          </ac:spMkLst>
        </pc:spChg>
      </pc:sldChg>
      <pc:sldMasterChg chg="delSp modSp mod">
        <pc:chgData name="*青野 利香" userId="6700e8f0-15d4-442f-9b8b-3c52ede2a262" providerId="ADAL" clId="{1640CBC3-1660-4BB2-AC19-1E64CD36D2E4}" dt="2025-11-11T11:50:02.354" v="6" actId="20577"/>
        <pc:sldMasterMkLst>
          <pc:docMk/>
          <pc:sldMasterMk cId="372018742" sldId="2147483672"/>
        </pc:sldMasterMkLst>
        <pc:spChg chg="del">
          <ac:chgData name="*青野 利香" userId="6700e8f0-15d4-442f-9b8b-3c52ede2a262" providerId="ADAL" clId="{1640CBC3-1660-4BB2-AC19-1E64CD36D2E4}" dt="2025-11-11T11:49:49.754" v="3" actId="478"/>
          <ac:spMkLst>
            <pc:docMk/>
            <pc:sldMasterMk cId="372018742" sldId="2147483672"/>
            <ac:spMk id="13" creationId="{02E2A44D-81CA-C544-952D-C0E3ACB5992B}"/>
          </ac:spMkLst>
        </pc:spChg>
        <pc:spChg chg="del">
          <ac:chgData name="*青野 利香" userId="6700e8f0-15d4-442f-9b8b-3c52ede2a262" providerId="ADAL" clId="{1640CBC3-1660-4BB2-AC19-1E64CD36D2E4}" dt="2025-11-11T11:49:49.754" v="3" actId="478"/>
          <ac:spMkLst>
            <pc:docMk/>
            <pc:sldMasterMk cId="372018742" sldId="2147483672"/>
            <ac:spMk id="15" creationId="{3FB25471-C9F8-6F45-BA81-53B8676E90E0}"/>
          </ac:spMkLst>
        </pc:spChg>
        <pc:spChg chg="del">
          <ac:chgData name="*青野 利香" userId="6700e8f0-15d4-442f-9b8b-3c52ede2a262" providerId="ADAL" clId="{1640CBC3-1660-4BB2-AC19-1E64CD36D2E4}" dt="2025-11-11T11:49:49.754" v="3" actId="478"/>
          <ac:spMkLst>
            <pc:docMk/>
            <pc:sldMasterMk cId="372018742" sldId="2147483672"/>
            <ac:spMk id="16" creationId="{5F964D2D-5152-D44A-89BA-1D1ED713B0C0}"/>
          </ac:spMkLst>
        </pc:spChg>
        <pc:spChg chg="mod">
          <ac:chgData name="*青野 利香" userId="6700e8f0-15d4-442f-9b8b-3c52ede2a262" providerId="ADAL" clId="{1640CBC3-1660-4BB2-AC19-1E64CD36D2E4}" dt="2025-11-11T11:49:47.922" v="2" actId="1076"/>
          <ac:spMkLst>
            <pc:docMk/>
            <pc:sldMasterMk cId="372018742" sldId="2147483672"/>
            <ac:spMk id="17" creationId="{9954BF13-E180-2E4B-A299-42703787EF73}"/>
          </ac:spMkLst>
        </pc:spChg>
        <pc:spChg chg="del mod">
          <ac:chgData name="*青野 利香" userId="6700e8f0-15d4-442f-9b8b-3c52ede2a262" providerId="ADAL" clId="{1640CBC3-1660-4BB2-AC19-1E64CD36D2E4}" dt="2025-11-11T11:49:49.754" v="3" actId="478"/>
          <ac:spMkLst>
            <pc:docMk/>
            <pc:sldMasterMk cId="372018742" sldId="2147483672"/>
            <ac:spMk id="18" creationId="{886A4549-A318-BA49-8F9F-7D688A709424}"/>
          </ac:spMkLst>
        </pc:spChg>
        <pc:spChg chg="del mod">
          <ac:chgData name="*青野 利香" userId="6700e8f0-15d4-442f-9b8b-3c52ede2a262" providerId="ADAL" clId="{1640CBC3-1660-4BB2-AC19-1E64CD36D2E4}" dt="2025-11-11T11:49:49.754" v="3" actId="478"/>
          <ac:spMkLst>
            <pc:docMk/>
            <pc:sldMasterMk cId="372018742" sldId="2147483672"/>
            <ac:spMk id="19" creationId="{3B0D6DCA-4B8F-8649-B540-4C7CCE4F6C89}"/>
          </ac:spMkLst>
        </pc:spChg>
        <pc:spChg chg="mod">
          <ac:chgData name="*青野 利香" userId="6700e8f0-15d4-442f-9b8b-3c52ede2a262" providerId="ADAL" clId="{1640CBC3-1660-4BB2-AC19-1E64CD36D2E4}" dt="2025-11-11T11:49:47.922" v="2" actId="1076"/>
          <ac:spMkLst>
            <pc:docMk/>
            <pc:sldMasterMk cId="372018742" sldId="2147483672"/>
            <ac:spMk id="20" creationId="{26560406-FAFE-D340-AE61-6F5FB7F50A7E}"/>
          </ac:spMkLst>
        </pc:spChg>
        <pc:spChg chg="del mod">
          <ac:chgData name="*青野 利香" userId="6700e8f0-15d4-442f-9b8b-3c52ede2a262" providerId="ADAL" clId="{1640CBC3-1660-4BB2-AC19-1E64CD36D2E4}" dt="2025-11-11T11:49:49.754" v="3" actId="478"/>
          <ac:spMkLst>
            <pc:docMk/>
            <pc:sldMasterMk cId="372018742" sldId="2147483672"/>
            <ac:spMk id="21" creationId="{08663F92-B2C6-D84C-979D-D7C476E2560A}"/>
          </ac:spMkLst>
        </pc:spChg>
        <pc:spChg chg="del mod">
          <ac:chgData name="*青野 利香" userId="6700e8f0-15d4-442f-9b8b-3c52ede2a262" providerId="ADAL" clId="{1640CBC3-1660-4BB2-AC19-1E64CD36D2E4}" dt="2025-11-11T11:49:49.754" v="3" actId="478"/>
          <ac:spMkLst>
            <pc:docMk/>
            <pc:sldMasterMk cId="372018742" sldId="2147483672"/>
            <ac:spMk id="22" creationId="{58F2E202-BDA4-114A-8B79-DC1B56993A15}"/>
          </ac:spMkLst>
        </pc:spChg>
        <pc:spChg chg="del mod">
          <ac:chgData name="*青野 利香" userId="6700e8f0-15d4-442f-9b8b-3c52ede2a262" providerId="ADAL" clId="{1640CBC3-1660-4BB2-AC19-1E64CD36D2E4}" dt="2025-11-11T11:49:49.754" v="3" actId="478"/>
          <ac:spMkLst>
            <pc:docMk/>
            <pc:sldMasterMk cId="372018742" sldId="2147483672"/>
            <ac:spMk id="23" creationId="{E3C8FFC7-648A-984E-9F36-E27E0BB1D40A}"/>
          </ac:spMkLst>
        </pc:spChg>
        <pc:spChg chg="del mod">
          <ac:chgData name="*青野 利香" userId="6700e8f0-15d4-442f-9b8b-3c52ede2a262" providerId="ADAL" clId="{1640CBC3-1660-4BB2-AC19-1E64CD36D2E4}" dt="2025-11-11T11:49:49.754" v="3" actId="478"/>
          <ac:spMkLst>
            <pc:docMk/>
            <pc:sldMasterMk cId="372018742" sldId="2147483672"/>
            <ac:spMk id="24" creationId="{0AA8375A-62F3-FB44-8A16-CA80BEA27553}"/>
          </ac:spMkLst>
        </pc:spChg>
        <pc:spChg chg="mod">
          <ac:chgData name="*青野 利香" userId="6700e8f0-15d4-442f-9b8b-3c52ede2a262" providerId="ADAL" clId="{1640CBC3-1660-4BB2-AC19-1E64CD36D2E4}" dt="2025-11-11T11:49:47.922" v="2" actId="1076"/>
          <ac:spMkLst>
            <pc:docMk/>
            <pc:sldMasterMk cId="372018742" sldId="2147483672"/>
            <ac:spMk id="25" creationId="{46D0CE53-A6B4-234D-94EE-0E2F28B19ADC}"/>
          </ac:spMkLst>
        </pc:spChg>
        <pc:spChg chg="del mod">
          <ac:chgData name="*青野 利香" userId="6700e8f0-15d4-442f-9b8b-3c52ede2a262" providerId="ADAL" clId="{1640CBC3-1660-4BB2-AC19-1E64CD36D2E4}" dt="2025-11-11T11:49:49.754" v="3" actId="478"/>
          <ac:spMkLst>
            <pc:docMk/>
            <pc:sldMasterMk cId="372018742" sldId="2147483672"/>
            <ac:spMk id="26" creationId="{4A54F3ED-D186-0A45-94A9-C5191FD5DBC1}"/>
          </ac:spMkLst>
        </pc:spChg>
        <pc:spChg chg="mod">
          <ac:chgData name="*青野 利香" userId="6700e8f0-15d4-442f-9b8b-3c52ede2a262" providerId="ADAL" clId="{1640CBC3-1660-4BB2-AC19-1E64CD36D2E4}" dt="2025-11-11T11:50:02.354" v="6" actId="20577"/>
          <ac:spMkLst>
            <pc:docMk/>
            <pc:sldMasterMk cId="372018742" sldId="2147483672"/>
            <ac:spMk id="32" creationId="{20A4FD80-26F8-7E43-B772-E29991E96F38}"/>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7" y="1"/>
            <a:ext cx="2946246" cy="498328"/>
          </a:xfrm>
          <a:prstGeom prst="rect">
            <a:avLst/>
          </a:prstGeom>
        </p:spPr>
        <p:txBody>
          <a:bodyPr vert="horz" lIns="92098" tIns="46049" rIns="92098" bIns="46049" rtlCol="0"/>
          <a:lstStyle>
            <a:lvl1pPr algn="r">
              <a:defRPr sz="1200"/>
            </a:lvl1pPr>
          </a:lstStyle>
          <a:p>
            <a:fld id="{6EEBEFA8-B9F6-4A8F-B21A-A0C0C5E44F5F}" type="datetimeFigureOut">
              <a:rPr kumimoji="1" lang="ja-JP" altLang="en-US" smtClean="0"/>
              <a:pPr/>
              <a:t>2025/11/11</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7" y="9428310"/>
            <a:ext cx="2946246" cy="498328"/>
          </a:xfrm>
          <a:prstGeom prst="rect">
            <a:avLst/>
          </a:prstGeom>
        </p:spPr>
        <p:txBody>
          <a:bodyPr vert="horz" lIns="92098" tIns="46049" rIns="92098" bIns="46049" rtlCol="0" anchor="b"/>
          <a:lstStyle>
            <a:lvl1pPr algn="r">
              <a:defRPr sz="1200"/>
            </a:lvl1pPr>
          </a:lstStyle>
          <a:p>
            <a:fld id="{C7F03EF8-25D4-49E6-9CC0-7D3A2AC09262}" type="slidenum">
              <a:rPr kumimoji="1" lang="ja-JP" altLang="en-US" smtClean="0"/>
              <a:pPr/>
              <a:t>‹#›</a:t>
            </a:fld>
            <a:endParaRPr kumimoji="1" lang="ja-JP" altLang="en-US"/>
          </a:p>
        </p:txBody>
      </p:sp>
    </p:spTree>
    <p:extLst>
      <p:ext uri="{BB962C8B-B14F-4D97-AF65-F5344CB8AC3E}">
        <p14:creationId xmlns:p14="http://schemas.microsoft.com/office/powerpoint/2010/main" val="99041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7" y="1"/>
            <a:ext cx="2946246" cy="498328"/>
          </a:xfrm>
          <a:prstGeom prst="rect">
            <a:avLst/>
          </a:prstGeom>
        </p:spPr>
        <p:txBody>
          <a:bodyPr vert="horz" lIns="92098" tIns="46049" rIns="92098" bIns="46049" rtlCol="0"/>
          <a:lstStyle>
            <a:lvl1pPr algn="r">
              <a:defRPr sz="1200"/>
            </a:lvl1pPr>
          </a:lstStyle>
          <a:p>
            <a:fld id="{8285CD3F-399B-431E-8D13-AFAFDFF4F832}" type="datetimeFigureOut">
              <a:rPr kumimoji="1" lang="ja-JP" altLang="en-US" smtClean="0"/>
              <a:pPr/>
              <a:t>2025/11/11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8" tIns="46049" rIns="92098" bIns="46049"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8" tIns="46049" rIns="92098"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7" y="9428310"/>
            <a:ext cx="2946246" cy="498328"/>
          </a:xfrm>
          <a:prstGeom prst="rect">
            <a:avLst/>
          </a:prstGeom>
        </p:spPr>
        <p:txBody>
          <a:bodyPr vert="horz" lIns="92098" tIns="46049" rIns="92098" bIns="46049" rtlCol="0" anchor="b"/>
          <a:lstStyle>
            <a:lvl1pPr algn="r">
              <a:defRPr sz="1200"/>
            </a:lvl1pPr>
          </a:lstStyle>
          <a:p>
            <a:fld id="{B84B2404-AB62-4DEA-9ABA-46A4B5199CB6}" type="slidenum">
              <a:rPr kumimoji="1" lang="ja-JP" altLang="en-US" smtClean="0"/>
              <a:pPr/>
              <a:t>‹#›</a:t>
            </a:fld>
            <a:endParaRPr kumimoji="1" lang="ja-JP" altLang="en-US"/>
          </a:p>
        </p:txBody>
      </p:sp>
    </p:spTree>
    <p:extLst>
      <p:ext uri="{BB962C8B-B14F-4D97-AF65-F5344CB8AC3E}">
        <p14:creationId xmlns:p14="http://schemas.microsoft.com/office/powerpoint/2010/main" val="3822732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4B2404-AB62-4DEA-9ABA-46A4B5199CB6}" type="slidenum">
              <a:rPr kumimoji="1" lang="ja-JP" altLang="en-US" smtClean="0"/>
              <a:pPr/>
              <a:t>1</a:t>
            </a:fld>
            <a:endParaRPr kumimoji="1" lang="ja-JP" altLang="en-US"/>
          </a:p>
        </p:txBody>
      </p:sp>
    </p:spTree>
    <p:extLst>
      <p:ext uri="{BB962C8B-B14F-4D97-AF65-F5344CB8AC3E}">
        <p14:creationId xmlns:p14="http://schemas.microsoft.com/office/powerpoint/2010/main" val="62588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4B2404-AB62-4DEA-9ABA-46A4B5199CB6}" type="slidenum">
              <a:rPr kumimoji="1" lang="ja-JP" altLang="en-US" smtClean="0"/>
              <a:pPr/>
              <a:t>3</a:t>
            </a:fld>
            <a:endParaRPr kumimoji="1" lang="ja-JP" altLang="en-US"/>
          </a:p>
        </p:txBody>
      </p:sp>
    </p:spTree>
    <p:extLst>
      <p:ext uri="{BB962C8B-B14F-4D97-AF65-F5344CB8AC3E}">
        <p14:creationId xmlns:p14="http://schemas.microsoft.com/office/powerpoint/2010/main" val="3366482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jpe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pic>
        <p:nvPicPr>
          <p:cNvPr id="2" name="図 1" descr="図形&#10;&#10;中程度の精度で自動的に生成された説明">
            <a:extLst>
              <a:ext uri="{FF2B5EF4-FFF2-40B4-BE49-F238E27FC236}">
                <a16:creationId xmlns:a16="http://schemas.microsoft.com/office/drawing/2014/main" id="{03DA00EA-D23B-9910-64DD-5F8476052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342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著作権">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14" name="図 13">
            <a:extLst>
              <a:ext uri="{FF2B5EF4-FFF2-40B4-BE49-F238E27FC236}">
                <a16:creationId xmlns:a16="http://schemas.microsoft.com/office/drawing/2014/main" id="{78CF0402-2E5A-A047-A775-532FCEA5A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16" name="テキスト ボックス 15">
            <a:extLst>
              <a:ext uri="{FF2B5EF4-FFF2-40B4-BE49-F238E27FC236}">
                <a16:creationId xmlns:a16="http://schemas.microsoft.com/office/drawing/2014/main" id="{16EBC492-3E38-C843-8AF2-CA933AFC0AB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5A922FB6-ED51-7545-9CBF-B3A62A52BCBE}"/>
              </a:ext>
            </a:extLst>
          </p:cNvPr>
          <p:cNvSpPr txBox="1"/>
          <p:nvPr userDrawn="1"/>
        </p:nvSpPr>
        <p:spPr>
          <a:xfrm>
            <a:off x="1126183" y="1756538"/>
            <a:ext cx="6830193" cy="338554"/>
          </a:xfrm>
          <a:prstGeom prst="rect">
            <a:avLst/>
          </a:prstGeom>
          <a:noFill/>
        </p:spPr>
        <p:txBody>
          <a:bodyPr wrap="square" rtlCol="0">
            <a:spAutoFit/>
          </a:bodyPr>
          <a:lstStyle/>
          <a:p>
            <a:pPr>
              <a:buFont typeface="Arial" panose="020B0604020202020204" pitchFamily="34" charset="0"/>
              <a:buNone/>
            </a:pPr>
            <a:r>
              <a:rPr lang="ja-JP" altLang="en-US" sz="1600" dirty="0">
                <a:latin typeface="+mj-ea"/>
                <a:ea typeface="+mj-ea"/>
              </a:rPr>
              <a:t>・</a:t>
            </a:r>
            <a:r>
              <a:rPr lang="en-US" altLang="ja-JP" sz="1600" dirty="0" err="1">
                <a:latin typeface="+mj-ea"/>
                <a:ea typeface="+mj-ea"/>
              </a:rPr>
              <a:t>SkyBerryJAM</a:t>
            </a:r>
            <a:r>
              <a:rPr lang="ja-JP" altLang="en-US" sz="1600" dirty="0">
                <a:latin typeface="+mj-ea"/>
                <a:ea typeface="+mj-ea"/>
              </a:rPr>
              <a:t>は、栃木県立栃木工業高等学校などが管理する登録商標です。</a:t>
            </a:r>
          </a:p>
        </p:txBody>
      </p:sp>
      <p:sp>
        <p:nvSpPr>
          <p:cNvPr id="18" name="テキスト ボックス 17">
            <a:extLst>
              <a:ext uri="{FF2B5EF4-FFF2-40B4-BE49-F238E27FC236}">
                <a16:creationId xmlns:a16="http://schemas.microsoft.com/office/drawing/2014/main" id="{A9680473-4041-B844-9475-68CE8139F6A5}"/>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https://jammy.nhs.co.jp/download/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11" name="タイトル 1">
            <a:extLst>
              <a:ext uri="{FF2B5EF4-FFF2-40B4-BE49-F238E27FC236}">
                <a16:creationId xmlns:a16="http://schemas.microsoft.com/office/drawing/2014/main" id="{AC5508A7-1932-204C-8631-A74B0E92BA44}"/>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29933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pic>
        <p:nvPicPr>
          <p:cNvPr id="3" name="図 2" descr="図形&#10;&#10;中程度の精度で自動的に生成された説明">
            <a:extLst>
              <a:ext uri="{FF2B5EF4-FFF2-40B4-BE49-F238E27FC236}">
                <a16:creationId xmlns:a16="http://schemas.microsoft.com/office/drawing/2014/main" id="{6E44A4BA-485C-DAE1-BC81-54C1D5D2A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65080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基本：">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151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39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739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下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469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上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127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下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796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69F35A64-3F11-5140-B41A-1A3216652CA5}"/>
              </a:ext>
            </a:extLst>
          </p:cNvPr>
          <p:cNvPicPr>
            <a:picLocks noChangeAspect="1" noChangeArrowheads="1"/>
          </p:cNvPicPr>
          <p:nvPr userDrawn="1"/>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73910" y="839428"/>
            <a:ext cx="1754758" cy="1133305"/>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1132894" y="2006333"/>
            <a:ext cx="1656184" cy="705134"/>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1160758" y="896553"/>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6948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2"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32" name="正方形/長方形 31">
            <a:extLst>
              <a:ext uri="{FF2B5EF4-FFF2-40B4-BE49-F238E27FC236}">
                <a16:creationId xmlns:a16="http://schemas.microsoft.com/office/drawing/2014/main" id="{20A4FD80-26F8-7E43-B772-E29991E96F38}"/>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7F7F7F"/>
                </a:solidFill>
                <a:effectLst/>
                <a:latin typeface="游ゴシック体"/>
              </a:rPr>
              <a:t>© 2025 NIPPON STEEL Hitachi Systems Solutions, Inc.</a:t>
            </a:r>
            <a:endParaRPr lang="ja-JP" altLang="ja-JP" sz="1200" dirty="0">
              <a:solidFill>
                <a:srgbClr val="7F7F7F"/>
              </a:solidFill>
              <a:latin typeface="+mn-lt"/>
            </a:endParaRPr>
          </a:p>
        </p:txBody>
      </p:sp>
    </p:spTree>
    <p:extLst>
      <p:ext uri="{BB962C8B-B14F-4D97-AF65-F5344CB8AC3E}">
        <p14:creationId xmlns:p14="http://schemas.microsoft.com/office/powerpoint/2010/main" val="37201874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3" r:id="rId3"/>
    <p:sldLayoutId id="2147483679" r:id="rId4"/>
    <p:sldLayoutId id="2147483681" r:id="rId5"/>
    <p:sldLayoutId id="2147483682" r:id="rId6"/>
    <p:sldLayoutId id="2147483686" r:id="rId7"/>
    <p:sldLayoutId id="2147483674" r:id="rId8"/>
    <p:sldLayoutId id="2147483684" r:id="rId9"/>
    <p:sldLayoutId id="2147483680" r:id="rId10"/>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52.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Layout" Target="../slideLayouts/slideLayout4.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s://www.tochigi-edu.ed.jp/tochigikogyo/nc3/%E3%81%93%E3%81%A9%E3%82%82%E3%83%91%E3%82%BD%E3%82%B3%E3%83%B3SkyBerryJAM"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6FE8C3BD-43CE-804A-BCA1-4072646A123D}"/>
              </a:ext>
            </a:extLst>
          </p:cNvPr>
          <p:cNvSpPr>
            <a:spLocks noGrp="1"/>
          </p:cNvSpPr>
          <p:nvPr>
            <p:ph type="subTitle" idx="1"/>
          </p:nvPr>
        </p:nvSpPr>
        <p:spPr/>
        <p:txBody>
          <a:bodyPr/>
          <a:lstStyle/>
          <a:p>
            <a:r>
              <a:rPr lang="ja-JP" altLang="en-US" b="1"/>
              <a:t>－ ロボットカーを自動で走らせろ！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442F4F55-C390-B649-8DC6-7333CCD676A2}"/>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3292939" y="1923678"/>
            <a:ext cx="2605172" cy="168254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ja-JP" altLang="en-US" dirty="0"/>
              <a:t>もじのにゅうりょく</a:t>
            </a:r>
          </a:p>
        </p:txBody>
      </p:sp>
      <p:sp>
        <p:nvSpPr>
          <p:cNvPr id="3" name="コンテンツ プレースホルダー 2"/>
          <p:cNvSpPr>
            <a:spLocks noGrp="1"/>
          </p:cNvSpPr>
          <p:nvPr>
            <p:ph idx="1"/>
          </p:nvPr>
        </p:nvSpPr>
        <p:spPr/>
        <p:txBody>
          <a:bodyPr/>
          <a:lstStyle/>
          <a:p>
            <a:r>
              <a:rPr lang="ja-JP" altLang="en-US" dirty="0"/>
              <a:t>「</a:t>
            </a:r>
            <a:r>
              <a:rPr lang="en-US" altLang="ja-JP" dirty="0"/>
              <a:t>A</a:t>
            </a:r>
            <a:r>
              <a:rPr lang="ja-JP" altLang="en-US" dirty="0"/>
              <a:t>」をにゅうりょく</a:t>
            </a:r>
            <a:endParaRPr lang="en-US" altLang="ja-JP" dirty="0"/>
          </a:p>
          <a:p>
            <a:r>
              <a:rPr lang="ja-JP" altLang="en-US" dirty="0"/>
              <a:t>つぎに「</a:t>
            </a:r>
            <a:r>
              <a:rPr lang="en-US" altLang="ja-JP" dirty="0"/>
              <a:t>Enter</a:t>
            </a:r>
            <a:r>
              <a:rPr lang="ja-JP" altLang="en-US" dirty="0"/>
              <a:t>」（エンターとよみます）</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10</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626228"/>
            <a:ext cx="2675378" cy="109842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947368" y="2541359"/>
            <a:ext cx="3156147" cy="774654"/>
          </a:xfrm>
          <a:prstGeom prst="wedgeRoundRectCallout">
            <a:avLst>
              <a:gd name="adj1" fmla="val -84873"/>
              <a:gd name="adj2" fmla="val -17611"/>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　この</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のうしろで　　　　</a:t>
            </a:r>
          </a:p>
        </p:txBody>
      </p:sp>
      <p:sp>
        <p:nvSpPr>
          <p:cNvPr id="10" name="楕円 9"/>
          <p:cNvSpPr/>
          <p:nvPr/>
        </p:nvSpPr>
        <p:spPr>
          <a:xfrm>
            <a:off x="4962654" y="3790988"/>
            <a:ext cx="494289" cy="494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図 8"/>
          <p:cNvPicPr>
            <a:picLocks noChangeAspect="1"/>
          </p:cNvPicPr>
          <p:nvPr/>
        </p:nvPicPr>
        <p:blipFill>
          <a:blip r:embed="rId4"/>
          <a:stretch>
            <a:fillRect/>
          </a:stretch>
        </p:blipFill>
        <p:spPr>
          <a:xfrm>
            <a:off x="7261852" y="2627197"/>
            <a:ext cx="595713" cy="602977"/>
          </a:xfrm>
          <a:prstGeom prst="rect">
            <a:avLst/>
          </a:prstGeom>
        </p:spPr>
      </p:pic>
      <p:sp>
        <p:nvSpPr>
          <p:cNvPr id="7" name="テキスト ボックス 6"/>
          <p:cNvSpPr txBox="1"/>
          <p:nvPr/>
        </p:nvSpPr>
        <p:spPr>
          <a:xfrm>
            <a:off x="3424867" y="2088441"/>
            <a:ext cx="2477890"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p>
        </p:txBody>
      </p:sp>
    </p:spTree>
    <p:extLst>
      <p:ext uri="{BB962C8B-B14F-4D97-AF65-F5344CB8AC3E}">
        <p14:creationId xmlns:p14="http://schemas.microsoft.com/office/powerpoint/2010/main" val="363385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60855A72-9CC4-3441-9917-536099F94CD1}"/>
              </a:ext>
            </a:extLst>
          </p:cNvPr>
          <p:cNvSpPr>
            <a:spLocks noGrp="1"/>
          </p:cNvSpPr>
          <p:nvPr>
            <p:ph idx="1"/>
          </p:nvPr>
        </p:nvSpPr>
        <p:spPr/>
        <p:txBody>
          <a:bodyPr anchor="ctr" anchorCtr="1"/>
          <a:lstStyle/>
          <a:p>
            <a:pPr algn="ctr"/>
            <a:r>
              <a:rPr lang="ja-JP" altLang="en-US"/>
              <a:t>「</a:t>
            </a:r>
            <a:r>
              <a:rPr lang="en-US" altLang="ja-JP" dirty="0"/>
              <a:t>CLS</a:t>
            </a:r>
            <a:r>
              <a:rPr lang="ja-JP" altLang="en-US"/>
              <a:t>　　」とにゅうりょくして</a:t>
            </a:r>
            <a:br>
              <a:rPr lang="en-US" altLang="ja-JP" dirty="0"/>
            </a:br>
            <a:r>
              <a:rPr lang="ja-JP" altLang="en-US"/>
              <a:t>プログラムをつくる</a:t>
            </a:r>
            <a:br>
              <a:rPr lang="en-US" altLang="ja-JP" dirty="0"/>
            </a:br>
            <a:r>
              <a:rPr lang="ja-JP" altLang="en-US"/>
              <a:t>じゅんびをしよう</a:t>
            </a:r>
            <a:endParaRPr lang="en-US" altLang="ja-JP" dirty="0"/>
          </a:p>
        </p:txBody>
      </p:sp>
      <p:sp>
        <p:nvSpPr>
          <p:cNvPr id="8" name="タイトル 7">
            <a:extLst>
              <a:ext uri="{FF2B5EF4-FFF2-40B4-BE49-F238E27FC236}">
                <a16:creationId xmlns:a16="http://schemas.microsoft.com/office/drawing/2014/main" id="{F2D32E5C-8433-5A4A-AB35-B8BFB0A6A78B}"/>
              </a:ext>
            </a:extLst>
          </p:cNvPr>
          <p:cNvSpPr>
            <a:spLocks noGrp="1"/>
          </p:cNvSpPr>
          <p:nvPr>
            <p:ph type="title"/>
          </p:nvPr>
        </p:nvSpPr>
        <p:spPr>
          <a:xfrm>
            <a:off x="871538" y="145395"/>
            <a:ext cx="7643812" cy="649765"/>
          </a:xfrm>
          <a:prstGeom prst="rect">
            <a:avLst/>
          </a:prstGeom>
        </p:spPr>
        <p:txBody>
          <a:bodyPr/>
          <a:lstStyle/>
          <a:p>
            <a:r>
              <a:rPr lang="ja-JP" altLang="en-US"/>
              <a:t>コンピューターがこまった</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11</a:t>
            </a:fld>
            <a:endParaRPr kumimoji="1" lang="ja-JP" altLang="en-US"/>
          </a:p>
        </p:txBody>
      </p:sp>
      <p:sp>
        <p:nvSpPr>
          <p:cNvPr id="9" name="テキスト プレースホルダー 8">
            <a:extLst>
              <a:ext uri="{FF2B5EF4-FFF2-40B4-BE49-F238E27FC236}">
                <a16:creationId xmlns:a16="http://schemas.microsoft.com/office/drawing/2014/main" id="{23190351-4BA4-334D-A376-51EC8EE3114F}"/>
              </a:ext>
            </a:extLst>
          </p:cNvPr>
          <p:cNvSpPr>
            <a:spLocks noGrp="1"/>
          </p:cNvSpPr>
          <p:nvPr>
            <p:ph type="body" sz="quarter" idx="13"/>
          </p:nvPr>
        </p:nvSpPr>
        <p:spPr>
          <a:xfrm>
            <a:off x="624593" y="879671"/>
            <a:ext cx="7886700" cy="1332039"/>
          </a:xfrm>
        </p:spPr>
        <p:txBody>
          <a:bodyPr/>
          <a:lstStyle/>
          <a:p>
            <a:pPr>
              <a:lnSpc>
                <a:spcPts val="2940"/>
              </a:lnSpc>
            </a:pPr>
            <a:r>
              <a:rPr lang="ja-JP" altLang="en-US" sz="3200"/>
              <a:t>「</a:t>
            </a:r>
            <a:r>
              <a:rPr lang="en-US" altLang="ja-JP" sz="3200" dirty="0"/>
              <a:t>Syntax error</a:t>
            </a:r>
            <a:r>
              <a:rPr lang="ja-JP" altLang="en-US" sz="3200"/>
              <a:t>」</a:t>
            </a:r>
            <a:endParaRPr lang="en-US" altLang="ja-JP" sz="3200" dirty="0"/>
          </a:p>
          <a:p>
            <a:pPr>
              <a:lnSpc>
                <a:spcPts val="2940"/>
              </a:lnSpc>
            </a:pPr>
            <a:r>
              <a:rPr lang="ja-JP" altLang="en-US" sz="3200"/>
              <a:t>シンタックスエラーとよみます</a:t>
            </a:r>
            <a:endParaRPr lang="en-US" altLang="ja-JP" sz="3200" dirty="0"/>
          </a:p>
          <a:p>
            <a:pPr>
              <a:lnSpc>
                <a:spcPts val="2940"/>
              </a:lnSpc>
            </a:pPr>
            <a:r>
              <a:rPr lang="ja-JP" altLang="en-US" sz="3200"/>
              <a:t>コンピューターにわからない</a:t>
            </a:r>
            <a:br>
              <a:rPr lang="en-US" altLang="ja-JP" sz="3200" dirty="0"/>
            </a:br>
            <a:r>
              <a:rPr lang="ja-JP" altLang="en-US" sz="3200"/>
              <a:t>めいれいがあるときにでてきます</a:t>
            </a:r>
            <a:endParaRPr lang="en-US" altLang="ja-JP" sz="3200" dirty="0"/>
          </a:p>
          <a:p>
            <a:endParaRPr lang="ja-JP" altLang="en-US"/>
          </a:p>
        </p:txBody>
      </p:sp>
      <p:pic>
        <p:nvPicPr>
          <p:cNvPr id="7" name="図 6"/>
          <p:cNvPicPr>
            <a:picLocks noChangeAspect="1"/>
          </p:cNvPicPr>
          <p:nvPr/>
        </p:nvPicPr>
        <p:blipFill>
          <a:blip r:embed="rId2"/>
          <a:stretch>
            <a:fillRect/>
          </a:stretch>
        </p:blipFill>
        <p:spPr>
          <a:xfrm>
            <a:off x="2699792" y="2787774"/>
            <a:ext cx="576064" cy="583089"/>
          </a:xfrm>
          <a:prstGeom prst="rect">
            <a:avLst/>
          </a:prstGeom>
        </p:spPr>
      </p:pic>
    </p:spTree>
    <p:extLst>
      <p:ext uri="{BB962C8B-B14F-4D97-AF65-F5344CB8AC3E}">
        <p14:creationId xmlns:p14="http://schemas.microsoft.com/office/powerpoint/2010/main" val="236688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プログラムをつくろう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12</a:t>
            </a:fld>
            <a:endParaRPr kumimoji="1" lang="ja-JP" altLang="en-US"/>
          </a:p>
        </p:txBody>
      </p:sp>
      <p:sp>
        <p:nvSpPr>
          <p:cNvPr id="4" name="コンテンツ プレースホルダー 3">
            <a:extLst>
              <a:ext uri="{FF2B5EF4-FFF2-40B4-BE49-F238E27FC236}">
                <a16:creationId xmlns:a16="http://schemas.microsoft.com/office/drawing/2014/main" id="{162A7509-D376-9644-8C17-DB88193F122D}"/>
              </a:ext>
            </a:extLst>
          </p:cNvPr>
          <p:cNvSpPr>
            <a:spLocks noGrp="1"/>
          </p:cNvSpPr>
          <p:nvPr>
            <p:ph idx="1"/>
          </p:nvPr>
        </p:nvSpPr>
        <p:spPr/>
        <p:txBody>
          <a:bodyPr anchor="ctr" anchorCtr="1"/>
          <a:lstStyle/>
          <a:p>
            <a:pPr algn="ctr"/>
            <a:r>
              <a:rPr lang="ja-JP" altLang="en-US"/>
              <a:t>カトラリーカードと</a:t>
            </a:r>
            <a:endParaRPr lang="en-US" altLang="ja-JP" dirty="0"/>
          </a:p>
          <a:p>
            <a:pPr algn="ctr"/>
            <a:r>
              <a:rPr lang="ja-JP" altLang="en-US"/>
              <a:t>カトラリーフィールドを</a:t>
            </a:r>
            <a:endParaRPr lang="en-US" altLang="ja-JP" dirty="0"/>
          </a:p>
          <a:p>
            <a:pPr algn="ctr"/>
            <a:r>
              <a:rPr lang="ja-JP" altLang="en-US"/>
              <a:t>つかう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rot="5400000">
            <a:off x="7173488" y="2143457"/>
            <a:ext cx="973815" cy="1800200"/>
          </a:xfrm>
          <a:prstGeom prst="rect">
            <a:avLst/>
          </a:prstGeom>
        </p:spPr>
      </p:pic>
      <p:sp>
        <p:nvSpPr>
          <p:cNvPr id="2" name="タイトル 1"/>
          <p:cNvSpPr>
            <a:spLocks noGrp="1"/>
          </p:cNvSpPr>
          <p:nvPr>
            <p:ph type="title"/>
          </p:nvPr>
        </p:nvSpPr>
        <p:spPr/>
        <p:txBody>
          <a:bodyPr>
            <a:normAutofit fontScale="90000"/>
          </a:bodyPr>
          <a:lstStyle/>
          <a:p>
            <a:r>
              <a:rPr lang="ja-JP" altLang="en-US" dirty="0"/>
              <a:t>カトラリーカード</a:t>
            </a:r>
            <a:endParaRPr kumimoji="1" lang="ja-JP" altLang="en-US" dirty="0"/>
          </a:p>
        </p:txBody>
      </p:sp>
      <p:sp>
        <p:nvSpPr>
          <p:cNvPr id="6" name="コンテンツ プレースホルダー 5"/>
          <p:cNvSpPr>
            <a:spLocks noGrp="1"/>
          </p:cNvSpPr>
          <p:nvPr>
            <p:ph idx="1"/>
          </p:nvPr>
        </p:nvSpPr>
        <p:spPr>
          <a:xfrm>
            <a:off x="628650" y="893653"/>
            <a:ext cx="7886700" cy="3948101"/>
          </a:xfrm>
        </p:spPr>
        <p:txBody>
          <a:bodyPr>
            <a:normAutofit fontScale="92500"/>
          </a:bodyPr>
          <a:lstStyle/>
          <a:p>
            <a:pPr>
              <a:lnSpc>
                <a:spcPts val="2060"/>
              </a:lnSpc>
            </a:pPr>
            <a:r>
              <a:rPr kumimoji="1" lang="ja-JP" altLang="en-US" dirty="0"/>
              <a:t>ピンクのカード</a:t>
            </a:r>
            <a:endParaRPr kumimoji="1" lang="en-US" altLang="ja-JP" dirty="0"/>
          </a:p>
          <a:p>
            <a:pPr lvl="1">
              <a:lnSpc>
                <a:spcPts val="2060"/>
              </a:lnSpc>
              <a:buFont typeface="Wingdings" panose="05000000000000000000" pitchFamily="2" charset="2"/>
              <a:buChar char="ü"/>
            </a:pPr>
            <a:r>
              <a:rPr lang="ja-JP" altLang="en-US" dirty="0"/>
              <a:t>プログラムをうごかすためのカード</a:t>
            </a:r>
            <a:endParaRPr lang="en-US" altLang="ja-JP" dirty="0"/>
          </a:p>
          <a:p>
            <a:pPr lvl="1">
              <a:lnSpc>
                <a:spcPts val="2060"/>
              </a:lnSpc>
              <a:buFont typeface="Wingdings" panose="05000000000000000000" pitchFamily="2" charset="2"/>
              <a:buChar char="ü"/>
            </a:pPr>
            <a:r>
              <a:rPr lang="ja-JP" altLang="en-US" dirty="0"/>
              <a:t>にゅうりょくするとき、</a:t>
            </a:r>
            <a:br>
              <a:rPr lang="en-US" altLang="ja-JP" dirty="0"/>
            </a:br>
            <a:r>
              <a:rPr lang="ja-JP" altLang="en-US" dirty="0"/>
              <a:t>あたまのばん</a:t>
            </a:r>
            <a:r>
              <a:rPr lang="ja-JP" altLang="en-US" dirty="0" err="1"/>
              <a:t>ごう</a:t>
            </a:r>
            <a:r>
              <a:rPr lang="ja-JP" altLang="en-US"/>
              <a:t>はいらないよ</a:t>
            </a:r>
            <a:endParaRPr lang="en-US" altLang="ja-JP" dirty="0"/>
          </a:p>
          <a:p>
            <a:pPr marL="457189" lvl="1" indent="0">
              <a:lnSpc>
                <a:spcPts val="2060"/>
              </a:lnSpc>
              <a:buNone/>
            </a:pPr>
            <a:endParaRPr lang="en-US" altLang="ja-JP" sz="1900" dirty="0"/>
          </a:p>
          <a:p>
            <a:pPr>
              <a:lnSpc>
                <a:spcPts val="2060"/>
              </a:lnSpc>
            </a:pPr>
            <a:r>
              <a:rPr lang="ja-JP" altLang="en-US" dirty="0"/>
              <a:t>みどり・きいろ</a:t>
            </a:r>
            <a:r>
              <a:rPr kumimoji="1" lang="ja-JP" altLang="en-US" dirty="0"/>
              <a:t>のカード</a:t>
            </a:r>
            <a:endParaRPr kumimoji="1" lang="en-US" altLang="ja-JP" dirty="0"/>
          </a:p>
          <a:p>
            <a:pPr lvl="1">
              <a:lnSpc>
                <a:spcPts val="2060"/>
              </a:lnSpc>
              <a:buFont typeface="Wingdings" panose="05000000000000000000" pitchFamily="2" charset="2"/>
              <a:buChar char="ü"/>
            </a:pPr>
            <a:r>
              <a:rPr lang="en-US" altLang="ja-JP" dirty="0"/>
              <a:t>LED</a:t>
            </a:r>
            <a:r>
              <a:rPr lang="ja-JP" altLang="en-US" dirty="0"/>
              <a:t>をひからせたり、ロボットを</a:t>
            </a:r>
            <a:br>
              <a:rPr lang="en-US" altLang="ja-JP" dirty="0"/>
            </a:br>
            <a:r>
              <a:rPr lang="ja-JP" altLang="en-US" dirty="0"/>
              <a:t>うごかしたりするカード</a:t>
            </a:r>
            <a:endParaRPr lang="en-US" altLang="ja-JP" dirty="0"/>
          </a:p>
          <a:p>
            <a:pPr marL="457189" lvl="1" indent="0">
              <a:lnSpc>
                <a:spcPts val="2060"/>
              </a:lnSpc>
              <a:buNone/>
            </a:pPr>
            <a:endParaRPr kumimoji="1" lang="en-US" altLang="ja-JP" sz="1900" dirty="0"/>
          </a:p>
          <a:p>
            <a:pPr>
              <a:lnSpc>
                <a:spcPts val="2060"/>
              </a:lnSpc>
            </a:pPr>
            <a:r>
              <a:rPr lang="ja-JP" altLang="en-US" dirty="0"/>
              <a:t>あおいカード</a:t>
            </a:r>
            <a:endParaRPr lang="en-US" altLang="ja-JP" dirty="0"/>
          </a:p>
          <a:p>
            <a:pPr lvl="1">
              <a:lnSpc>
                <a:spcPts val="2060"/>
              </a:lnSpc>
              <a:buFont typeface="Wingdings" panose="05000000000000000000" pitchFamily="2" charset="2"/>
              <a:buChar char="ü"/>
            </a:pPr>
            <a:r>
              <a:rPr kumimoji="1" lang="ja-JP" altLang="en-US" dirty="0"/>
              <a:t>コンピューターをまたせるための</a:t>
            </a:r>
            <a:br>
              <a:rPr kumimoji="1" lang="en-US" altLang="ja-JP" dirty="0"/>
            </a:br>
            <a:r>
              <a:rPr kumimoji="1" lang="ja-JP" altLang="en-US" dirty="0"/>
              <a:t>カード</a:t>
            </a:r>
          </a:p>
        </p:txBody>
      </p:sp>
      <p:sp>
        <p:nvSpPr>
          <p:cNvPr id="5" name="スライド番号プレースホルダー 4"/>
          <p:cNvSpPr>
            <a:spLocks noGrp="1"/>
          </p:cNvSpPr>
          <p:nvPr>
            <p:ph type="sldNum" sz="quarter" idx="12"/>
          </p:nvPr>
        </p:nvSpPr>
        <p:spPr/>
        <p:txBody>
          <a:bodyPr/>
          <a:lstStyle/>
          <a:p>
            <a:fld id="{94996028-4936-4C92-A9A1-04585F7E9DD3}" type="slidenum">
              <a:rPr kumimoji="1" lang="ja-JP" altLang="en-US" smtClean="0"/>
              <a:pPr/>
              <a:t>13</a:t>
            </a:fld>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563" y="339506"/>
            <a:ext cx="1815899" cy="11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srcRect/>
          <a:stretch>
            <a:fillRect/>
          </a:stretch>
        </p:blipFill>
        <p:spPr bwMode="auto">
          <a:xfrm>
            <a:off x="6456563" y="3651870"/>
            <a:ext cx="1815899" cy="100811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0680" y="1738960"/>
            <a:ext cx="1580525" cy="95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カトラリーフィールド</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69981" y="1312537"/>
            <a:ext cx="4604038" cy="331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14</a:t>
            </a:fld>
            <a:endParaRPr kumimoji="1" lang="ja-JP" altLang="en-US"/>
          </a:p>
        </p:txBody>
      </p:sp>
      <p:sp>
        <p:nvSpPr>
          <p:cNvPr id="7" name="コンテンツ プレースホルダー 5"/>
          <p:cNvSpPr txBox="1">
            <a:spLocks/>
          </p:cNvSpPr>
          <p:nvPr/>
        </p:nvSpPr>
        <p:spPr>
          <a:xfrm>
            <a:off x="628653" y="810269"/>
            <a:ext cx="8047807"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このシートのうえにカードをならべるよ</a:t>
            </a:r>
          </a:p>
        </p:txBody>
      </p:sp>
    </p:spTree>
    <p:extLst>
      <p:ext uri="{BB962C8B-B14F-4D97-AF65-F5344CB8AC3E}">
        <p14:creationId xmlns:p14="http://schemas.microsoft.com/office/powerpoint/2010/main" val="158980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カトラリーカードのつかいかた</a:t>
            </a:r>
          </a:p>
        </p:txBody>
      </p:sp>
      <p:sp>
        <p:nvSpPr>
          <p:cNvPr id="3" name="コンテンツ プレースホルダ 2"/>
          <p:cNvSpPr>
            <a:spLocks noGrp="1"/>
          </p:cNvSpPr>
          <p:nvPr>
            <p:ph idx="1"/>
          </p:nvPr>
        </p:nvSpPr>
        <p:spPr>
          <a:xfrm>
            <a:off x="3022658" y="889402"/>
            <a:ext cx="5653798" cy="3525440"/>
          </a:xfrm>
        </p:spPr>
        <p:txBody>
          <a:bodyPr>
            <a:normAutofit/>
          </a:bodyPr>
          <a:lstStyle/>
          <a:p>
            <a:pPr marL="514338" indent="-514338">
              <a:buFont typeface="+mj-ea"/>
              <a:buAutoNum type="circleNumDbPlain"/>
            </a:pPr>
            <a:r>
              <a:rPr kumimoji="1" lang="ja-JP" altLang="en-US" dirty="0"/>
              <a:t>やりたいことをカトラリーカード</a:t>
            </a:r>
            <a:r>
              <a:rPr lang="ja-JP" altLang="en-US" dirty="0"/>
              <a:t>をならべてきめる</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カードをうらがえす</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かいてあることをキーボードでにゅうりょくする</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15</a:t>
            </a:fld>
            <a:endParaRPr kumimoji="1" lang="ja-JP" altLang="en-US"/>
          </a:p>
        </p:txBody>
      </p:sp>
      <p:grpSp>
        <p:nvGrpSpPr>
          <p:cNvPr id="8" name="グループ化 7">
            <a:extLst>
              <a:ext uri="{FF2B5EF4-FFF2-40B4-BE49-F238E27FC236}">
                <a16:creationId xmlns:a16="http://schemas.microsoft.com/office/drawing/2014/main" id="{C301EB69-CE27-8C45-A3A9-36D9D91D37C8}"/>
              </a:ext>
            </a:extLst>
          </p:cNvPr>
          <p:cNvGrpSpPr/>
          <p:nvPr/>
        </p:nvGrpSpPr>
        <p:grpSpPr>
          <a:xfrm>
            <a:off x="796728" y="915568"/>
            <a:ext cx="2009095" cy="3958865"/>
            <a:chOff x="577377" y="915569"/>
            <a:chExt cx="2254099" cy="4976754"/>
          </a:xfrm>
        </p:grpSpPr>
        <p:pic>
          <p:nvPicPr>
            <p:cNvPr id="3077" name="Picture 5" descr="フリーイラスト, ベクトルデータ, EPS, 人物, 子供, 男の子, PC（パソコン）, ネットサーフィン, ディスプレイ（モニ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82" y="4736806"/>
              <a:ext cx="1225362" cy="115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915569"/>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56" y="982296"/>
              <a:ext cx="438014" cy="2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81" y="1302933"/>
              <a:ext cx="438015" cy="2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02" y="1653217"/>
              <a:ext cx="423935" cy="2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2787777"/>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rot="5400000">
              <a:off x="1678589" y="2452753"/>
              <a:ext cx="360039"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4" name="右矢印 13"/>
            <p:cNvSpPr/>
            <p:nvPr/>
          </p:nvSpPr>
          <p:spPr>
            <a:xfrm rot="5400000">
              <a:off x="1727960" y="4389424"/>
              <a:ext cx="261297"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402" y="3165242"/>
              <a:ext cx="435990" cy="287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38" y="2832588"/>
              <a:ext cx="417594" cy="271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45" y="3514481"/>
              <a:ext cx="435990" cy="2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lang="ja-JP" altLang="en-US" dirty="0"/>
              <a:t>まえにうごかそう！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16</a:t>
            </a:fld>
            <a:endParaRPr kumimoji="1" lang="ja-JP" altLang="en-US" dirty="0"/>
          </a:p>
        </p:txBody>
      </p:sp>
      <p:sp>
        <p:nvSpPr>
          <p:cNvPr id="4" name="コンテンツ プレースホルダー 3">
            <a:extLst>
              <a:ext uri="{FF2B5EF4-FFF2-40B4-BE49-F238E27FC236}">
                <a16:creationId xmlns:a16="http://schemas.microsoft.com/office/drawing/2014/main" id="{A3431A1C-4119-244E-9B51-724DBDF865DB}"/>
              </a:ext>
            </a:extLst>
          </p:cNvPr>
          <p:cNvSpPr>
            <a:spLocks noGrp="1"/>
          </p:cNvSpPr>
          <p:nvPr>
            <p:ph idx="1"/>
          </p:nvPr>
        </p:nvSpPr>
        <p:spPr/>
        <p:txBody>
          <a:bodyPr anchor="ctr" anchorCtr="1"/>
          <a:lstStyle/>
          <a:p>
            <a:pPr algn="ctr"/>
            <a:r>
              <a:rPr lang="ja-JP" altLang="en-US"/>
              <a:t>ロボットを３びょう</a:t>
            </a:r>
            <a:endParaRPr lang="en-US" altLang="ja-JP" dirty="0"/>
          </a:p>
          <a:p>
            <a:pPr algn="ctr"/>
            <a:r>
              <a:rPr lang="ja-JP" altLang="en-US"/>
              <a:t>まえにうごかして</a:t>
            </a:r>
            <a:endParaRPr lang="en-US" altLang="ja-JP" dirty="0"/>
          </a:p>
          <a:p>
            <a:pPr algn="ctr"/>
            <a:r>
              <a:rPr lang="ja-JP" altLang="en-US"/>
              <a:t>ください！</a:t>
            </a:r>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ロボットカーをうごかすぞ</a:t>
            </a:r>
          </a:p>
        </p:txBody>
      </p:sp>
      <p:sp>
        <p:nvSpPr>
          <p:cNvPr id="9" name="コンテンツ プレースホルダ 2"/>
          <p:cNvSpPr>
            <a:spLocks noGrp="1"/>
          </p:cNvSpPr>
          <p:nvPr>
            <p:ph idx="1"/>
          </p:nvPr>
        </p:nvSpPr>
        <p:spPr>
          <a:xfrm>
            <a:off x="3143672" y="900429"/>
            <a:ext cx="5371677" cy="3525440"/>
          </a:xfrm>
        </p:spPr>
        <p:txBody>
          <a:bodyPr>
            <a:normAutofit/>
          </a:bodyPr>
          <a:lstStyle/>
          <a:p>
            <a:pPr marL="0" indent="0">
              <a:buNone/>
            </a:pPr>
            <a:r>
              <a:rPr lang="ja-JP" altLang="en-US" sz="4000" dirty="0"/>
              <a:t>①　まえにうごかす</a:t>
            </a:r>
            <a:endParaRPr lang="en-US" altLang="ja-JP" sz="4000" dirty="0"/>
          </a:p>
          <a:p>
            <a:pPr marL="0" indent="0">
              <a:buNone/>
            </a:pPr>
            <a:r>
              <a:rPr lang="ja-JP" altLang="en-US" sz="4000" dirty="0"/>
              <a:t>②　３</a:t>
            </a:r>
            <a:r>
              <a:rPr lang="ja-JP" altLang="en-US" sz="4000" dirty="0" err="1"/>
              <a:t>びょう</a:t>
            </a:r>
            <a:r>
              <a:rPr lang="ja-JP" altLang="en-US" sz="4000" dirty="0"/>
              <a:t>まつ</a:t>
            </a:r>
            <a:endParaRPr lang="en-US" altLang="ja-JP" sz="4000" dirty="0"/>
          </a:p>
          <a:p>
            <a:pPr marL="0" indent="0">
              <a:buNone/>
            </a:pPr>
            <a:r>
              <a:rPr lang="ja-JP" altLang="en-US" sz="4000" dirty="0"/>
              <a:t>③　とまる</a:t>
            </a:r>
            <a:endParaRPr lang="en-US" altLang="ja-JP" sz="4000" dirty="0"/>
          </a:p>
          <a:p>
            <a:pPr marL="0" indent="0">
              <a:buNone/>
            </a:pPr>
            <a:r>
              <a:rPr lang="ja-JP" altLang="en-US" sz="4000" dirty="0"/>
              <a:t>④　やってみる</a:t>
            </a:r>
            <a:endParaRPr lang="en-US" altLang="ja-JP" sz="4000" dirty="0"/>
          </a:p>
          <a:p>
            <a:pPr marL="0" indent="0">
              <a:buNone/>
            </a:pPr>
            <a:endParaRPr lang="en-US" altLang="ja-JP" sz="40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17</a:t>
            </a:fld>
            <a:endParaRPr kumimoji="1" lang="ja-JP" altLang="en-US" dirty="0"/>
          </a:p>
        </p:txBody>
      </p:sp>
      <p:grpSp>
        <p:nvGrpSpPr>
          <p:cNvPr id="4" name="グループ化 3">
            <a:extLst>
              <a:ext uri="{FF2B5EF4-FFF2-40B4-BE49-F238E27FC236}">
                <a16:creationId xmlns:a16="http://schemas.microsoft.com/office/drawing/2014/main" id="{84F1DE3D-7C0A-364B-BE37-3DB51815183D}"/>
              </a:ext>
            </a:extLst>
          </p:cNvPr>
          <p:cNvGrpSpPr/>
          <p:nvPr/>
        </p:nvGrpSpPr>
        <p:grpSpPr>
          <a:xfrm>
            <a:off x="1259632" y="855536"/>
            <a:ext cx="1800197" cy="3982236"/>
            <a:chOff x="827587" y="696246"/>
            <a:chExt cx="2345213" cy="5187872"/>
          </a:xfrm>
        </p:grpSpPr>
        <p:sp>
          <p:nvSpPr>
            <p:cNvPr id="10" name="正方形/長方形 9"/>
            <p:cNvSpPr/>
            <p:nvPr/>
          </p:nvSpPr>
          <p:spPr>
            <a:xfrm>
              <a:off x="827587" y="696246"/>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927292" y="915566"/>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3" name="テキスト ボックス 12"/>
            <p:cNvSpPr txBox="1"/>
            <p:nvPr/>
          </p:nvSpPr>
          <p:spPr>
            <a:xfrm>
              <a:off x="927292" y="1898387"/>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4" name="テキスト ボックス 13"/>
            <p:cNvSpPr txBox="1"/>
            <p:nvPr/>
          </p:nvSpPr>
          <p:spPr>
            <a:xfrm>
              <a:off x="936815" y="2906499"/>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5" name="テキスト ボックス 14"/>
            <p:cNvSpPr txBox="1"/>
            <p:nvPr/>
          </p:nvSpPr>
          <p:spPr>
            <a:xfrm>
              <a:off x="936815" y="3914611"/>
              <a:ext cx="585587" cy="862949"/>
            </a:xfrm>
            <a:prstGeom prst="rect">
              <a:avLst/>
            </a:prstGeom>
            <a:solidFill>
              <a:schemeClr val="bg2">
                <a:lumMod val="90000"/>
              </a:schemeClr>
            </a:solidFill>
          </p:spPr>
          <p:txBody>
            <a:bodyPr wrap="square" rtlCol="0" anchor="ctr" anchorCtr="0">
              <a:noAutofit/>
            </a:bodyPr>
            <a:lstStyle/>
            <a:p>
              <a:pPr algn="ctr"/>
              <a:r>
                <a:rPr lang="en-US" altLang="ja-JP" b="1" dirty="0"/>
                <a:t>40</a:t>
              </a:r>
              <a:endParaRPr lang="ja-JP" altLang="en-US" b="1" dirty="0"/>
            </a:p>
          </p:txBody>
        </p:sp>
        <p:sp>
          <p:nvSpPr>
            <p:cNvPr id="16" name="テキスト ボックス 15"/>
            <p:cNvSpPr txBox="1"/>
            <p:nvPr/>
          </p:nvSpPr>
          <p:spPr>
            <a:xfrm>
              <a:off x="936815" y="4922723"/>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17" name="Picture 2"/>
            <p:cNvPicPr/>
            <p:nvPr/>
          </p:nvPicPr>
          <p:blipFill>
            <a:blip r:embed="rId2" cstate="print"/>
            <a:srcRect/>
            <a:stretch>
              <a:fillRect/>
            </a:stretch>
          </p:blipFill>
          <p:spPr bwMode="auto">
            <a:xfrm>
              <a:off x="1512880" y="1911821"/>
              <a:ext cx="1576807" cy="875957"/>
            </a:xfrm>
            <a:prstGeom prst="rect">
              <a:avLst/>
            </a:prstGeom>
            <a:noFill/>
            <a:ln w="9525">
              <a:noFill/>
              <a:miter lim="800000"/>
              <a:headEnd/>
              <a:tailEnd/>
            </a:ln>
          </p:spPr>
        </p:pic>
        <p:pic>
          <p:nvPicPr>
            <p:cNvPr id="18" name="図 17"/>
            <p:cNvPicPr>
              <a:picLocks noChangeAspect="1"/>
            </p:cNvPicPr>
            <p:nvPr/>
          </p:nvPicPr>
          <p:blipFill>
            <a:blip r:embed="rId3"/>
            <a:stretch>
              <a:fillRect/>
            </a:stretch>
          </p:blipFill>
          <p:spPr>
            <a:xfrm rot="5400000">
              <a:off x="1866876" y="2540161"/>
              <a:ext cx="871379" cy="1579372"/>
            </a:xfrm>
            <a:prstGeom prst="rect">
              <a:avLst/>
            </a:prstGeom>
          </p:spPr>
        </p:pic>
        <p:pic>
          <p:nvPicPr>
            <p:cNvPr id="19" name="図 18"/>
            <p:cNvPicPr>
              <a:picLocks noChangeAspect="1"/>
            </p:cNvPicPr>
            <p:nvPr/>
          </p:nvPicPr>
          <p:blipFill>
            <a:blip r:embed="rId4"/>
            <a:stretch>
              <a:fillRect/>
            </a:stretch>
          </p:blipFill>
          <p:spPr>
            <a:xfrm rot="5400000">
              <a:off x="1888715" y="556280"/>
              <a:ext cx="858936" cy="1587835"/>
            </a:xfrm>
            <a:prstGeom prst="rect">
              <a:avLst/>
            </a:prstGeom>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294" y="3884261"/>
              <a:ext cx="1579371" cy="89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テキスト ボックス 4"/>
          <p:cNvSpPr txBox="1"/>
          <p:nvPr/>
        </p:nvSpPr>
        <p:spPr>
          <a:xfrm>
            <a:off x="3347864" y="3772038"/>
            <a:ext cx="3960440" cy="861774"/>
          </a:xfrm>
          <a:prstGeom prst="rect">
            <a:avLst/>
          </a:prstGeom>
          <a:noFill/>
        </p:spPr>
        <p:txBody>
          <a:bodyPr wrap="square" rtlCol="0">
            <a:spAutoFit/>
          </a:bodyPr>
          <a:lstStyle/>
          <a:p>
            <a:r>
              <a:rPr kumimoji="1" lang="ja-JP" altLang="en-US" dirty="0"/>
              <a:t>とまらなくなったら・・・</a:t>
            </a:r>
            <a:endParaRPr kumimoji="1" lang="en-US" altLang="ja-JP" dirty="0"/>
          </a:p>
          <a:p>
            <a:r>
              <a:rPr lang="en-US" altLang="ja-JP" sz="3200" dirty="0"/>
              <a:t>OUT</a:t>
            </a:r>
            <a:r>
              <a:rPr lang="ja-JP" altLang="en-US" sz="3200" dirty="0"/>
              <a:t>　０　（エンター）</a:t>
            </a:r>
            <a:endParaRPr kumimoji="1" lang="ja-JP" altLang="en-US" sz="3200" dirty="0"/>
          </a:p>
        </p:txBody>
      </p:sp>
    </p:spTree>
    <p:extLst>
      <p:ext uri="{BB962C8B-B14F-4D97-AF65-F5344CB8AC3E}">
        <p14:creationId xmlns:p14="http://schemas.microsoft.com/office/powerpoint/2010/main" val="353883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ロボットカーをうごかすぞ</a:t>
            </a:r>
          </a:p>
        </p:txBody>
      </p:sp>
      <p:sp>
        <p:nvSpPr>
          <p:cNvPr id="9" name="コンテンツ プレースホルダ 2"/>
          <p:cNvSpPr>
            <a:spLocks noGrp="1"/>
          </p:cNvSpPr>
          <p:nvPr>
            <p:ph idx="1"/>
          </p:nvPr>
        </p:nvSpPr>
        <p:spPr>
          <a:xfrm>
            <a:off x="3083242" y="1107283"/>
            <a:ext cx="5432107" cy="3525440"/>
          </a:xfrm>
          <a:prstGeom prst="rect">
            <a:avLst/>
          </a:prstGeom>
        </p:spPr>
        <p:txBody>
          <a:bodyPr>
            <a:normAutofit/>
          </a:bodyPr>
          <a:lstStyle/>
          <a:p>
            <a:pPr marL="0" indent="0">
              <a:buNone/>
            </a:pPr>
            <a:r>
              <a:rPr lang="ja-JP" altLang="en-US" sz="4000" dirty="0"/>
              <a:t>ひっくりかえして･･･</a:t>
            </a:r>
            <a:endParaRPr lang="en-US" altLang="ja-JP" sz="4000" dirty="0"/>
          </a:p>
          <a:p>
            <a:pPr marL="0" indent="0">
              <a:buNone/>
            </a:pPr>
            <a:r>
              <a:rPr lang="ja-JP" altLang="en-US" sz="4000" dirty="0"/>
              <a:t>にゅうりょくします</a:t>
            </a:r>
            <a:endParaRPr lang="en-US" altLang="ja-JP" sz="40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18</a:t>
            </a:fld>
            <a:endParaRPr kumimoji="1" lang="ja-JP" altLang="en-US"/>
          </a:p>
        </p:txBody>
      </p:sp>
      <p:grpSp>
        <p:nvGrpSpPr>
          <p:cNvPr id="6" name="グループ化 5">
            <a:extLst>
              <a:ext uri="{FF2B5EF4-FFF2-40B4-BE49-F238E27FC236}">
                <a16:creationId xmlns:a16="http://schemas.microsoft.com/office/drawing/2014/main" id="{19D5FBA4-0ED3-644B-B746-520E32BB5863}"/>
              </a:ext>
            </a:extLst>
          </p:cNvPr>
          <p:cNvGrpSpPr/>
          <p:nvPr/>
        </p:nvGrpSpPr>
        <p:grpSpPr>
          <a:xfrm>
            <a:off x="1187624" y="858847"/>
            <a:ext cx="1800200" cy="3982242"/>
            <a:chOff x="642615" y="768254"/>
            <a:chExt cx="2345213" cy="5187872"/>
          </a:xfrm>
        </p:grpSpPr>
        <p:sp>
          <p:nvSpPr>
            <p:cNvPr id="15" name="正方形/長方形 14"/>
            <p:cNvSpPr/>
            <p:nvPr/>
          </p:nvSpPr>
          <p:spPr>
            <a:xfrm>
              <a:off x="642615" y="76825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742320" y="987574"/>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7" name="テキスト ボックス 16"/>
            <p:cNvSpPr txBox="1"/>
            <p:nvPr/>
          </p:nvSpPr>
          <p:spPr>
            <a:xfrm>
              <a:off x="742320" y="1970395"/>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8" name="テキスト ボックス 17"/>
            <p:cNvSpPr txBox="1"/>
            <p:nvPr/>
          </p:nvSpPr>
          <p:spPr>
            <a:xfrm>
              <a:off x="751842" y="2978507"/>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9" name="テキスト ボックス 18"/>
            <p:cNvSpPr txBox="1"/>
            <p:nvPr/>
          </p:nvSpPr>
          <p:spPr>
            <a:xfrm>
              <a:off x="751842" y="3986619"/>
              <a:ext cx="585587" cy="862949"/>
            </a:xfrm>
            <a:prstGeom prst="rect">
              <a:avLst/>
            </a:prstGeom>
            <a:solidFill>
              <a:schemeClr val="bg2">
                <a:lumMod val="90000"/>
              </a:schemeClr>
            </a:solidFill>
          </p:spPr>
          <p:txBody>
            <a:bodyPr wrap="square" rtlCol="0" anchor="ctr" anchorCtr="0">
              <a:noAutofit/>
            </a:bodyPr>
            <a:lstStyle/>
            <a:p>
              <a:pPr algn="ctr"/>
              <a:r>
                <a:rPr lang="en-US" altLang="ja-JP" b="1" dirty="0"/>
                <a:t>40</a:t>
              </a:r>
              <a:endParaRPr lang="ja-JP" altLang="en-US" b="1" dirty="0"/>
            </a:p>
          </p:txBody>
        </p:sp>
        <p:sp>
          <p:nvSpPr>
            <p:cNvPr id="20" name="テキスト ボックス 19"/>
            <p:cNvSpPr txBox="1"/>
            <p:nvPr/>
          </p:nvSpPr>
          <p:spPr>
            <a:xfrm>
              <a:off x="751842" y="4994731"/>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75" y="3943591"/>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図 4"/>
            <p:cNvPicPr>
              <a:picLocks noChangeAspect="1"/>
            </p:cNvPicPr>
            <p:nvPr/>
          </p:nvPicPr>
          <p:blipFill>
            <a:blip r:embed="rId3"/>
            <a:stretch>
              <a:fillRect/>
            </a:stretch>
          </p:blipFill>
          <p:spPr>
            <a:xfrm rot="5400000">
              <a:off x="1674011" y="624771"/>
              <a:ext cx="910896" cy="1627837"/>
            </a:xfrm>
            <a:prstGeom prst="rect">
              <a:avLst/>
            </a:prstGeom>
          </p:spPr>
        </p:pic>
        <p:sp>
          <p:nvSpPr>
            <p:cNvPr id="4" name="テキスト ボックス 3"/>
            <p:cNvSpPr txBox="1"/>
            <p:nvPr/>
          </p:nvSpPr>
          <p:spPr>
            <a:xfrm>
              <a:off x="1459560" y="1280194"/>
              <a:ext cx="1368153" cy="441052"/>
            </a:xfrm>
            <a:prstGeom prst="rect">
              <a:avLst/>
            </a:prstGeom>
            <a:solidFill>
              <a:schemeClr val="bg1"/>
            </a:solidFill>
          </p:spPr>
          <p:txBody>
            <a:bodyPr wrap="square" rtlCol="0">
              <a:spAutoFit/>
            </a:bodyPr>
            <a:lstStyle/>
            <a:p>
              <a:pPr algn="ctr"/>
              <a:r>
                <a:rPr lang="en-US" altLang="ja-JP" sz="1600" b="1" dirty="0"/>
                <a:t>OUT 10</a:t>
              </a:r>
              <a:endParaRPr lang="ja-JP" altLang="en-US" sz="1600" b="1" dirty="0"/>
            </a:p>
          </p:txBody>
        </p:sp>
        <p:pic>
          <p:nvPicPr>
            <p:cNvPr id="10" name="図 9"/>
            <p:cNvPicPr>
              <a:picLocks noChangeAspect="1"/>
            </p:cNvPicPr>
            <p:nvPr/>
          </p:nvPicPr>
          <p:blipFill>
            <a:blip r:embed="rId3"/>
            <a:stretch>
              <a:fillRect/>
            </a:stretch>
          </p:blipFill>
          <p:spPr>
            <a:xfrm rot="5400000">
              <a:off x="1702359" y="1569800"/>
              <a:ext cx="910896" cy="1627837"/>
            </a:xfrm>
            <a:prstGeom prst="rect">
              <a:avLst/>
            </a:prstGeom>
          </p:spPr>
        </p:pic>
        <p:sp>
          <p:nvSpPr>
            <p:cNvPr id="11" name="テキスト ボックス 10"/>
            <p:cNvSpPr txBox="1"/>
            <p:nvPr/>
          </p:nvSpPr>
          <p:spPr>
            <a:xfrm>
              <a:off x="1459556" y="2205489"/>
              <a:ext cx="1368157" cy="441052"/>
            </a:xfrm>
            <a:prstGeom prst="rect">
              <a:avLst/>
            </a:prstGeom>
            <a:solidFill>
              <a:schemeClr val="bg1"/>
            </a:solidFill>
          </p:spPr>
          <p:txBody>
            <a:bodyPr wrap="square" rtlCol="0">
              <a:spAutoFit/>
            </a:bodyPr>
            <a:lstStyle/>
            <a:p>
              <a:pPr algn="ctr"/>
              <a:r>
                <a:rPr lang="en-US" altLang="ja-JP" sz="1600" b="1" dirty="0"/>
                <a:t>WAIT 180</a:t>
              </a:r>
              <a:endParaRPr lang="ja-JP" altLang="en-US" sz="1600" b="1" dirty="0"/>
            </a:p>
          </p:txBody>
        </p:sp>
        <p:pic>
          <p:nvPicPr>
            <p:cNvPr id="12" name="図 11"/>
            <p:cNvPicPr>
              <a:picLocks noChangeAspect="1"/>
            </p:cNvPicPr>
            <p:nvPr/>
          </p:nvPicPr>
          <p:blipFill>
            <a:blip r:embed="rId3"/>
            <a:stretch>
              <a:fillRect/>
            </a:stretch>
          </p:blipFill>
          <p:spPr>
            <a:xfrm rot="5400000">
              <a:off x="1674012" y="2577912"/>
              <a:ext cx="910896" cy="1627837"/>
            </a:xfrm>
            <a:prstGeom prst="rect">
              <a:avLst/>
            </a:prstGeom>
          </p:spPr>
        </p:pic>
        <p:sp>
          <p:nvSpPr>
            <p:cNvPr id="13" name="テキスト ボックス 12"/>
            <p:cNvSpPr txBox="1"/>
            <p:nvPr/>
          </p:nvSpPr>
          <p:spPr>
            <a:xfrm>
              <a:off x="1403652" y="3216525"/>
              <a:ext cx="1424061" cy="441052"/>
            </a:xfrm>
            <a:prstGeom prst="rect">
              <a:avLst/>
            </a:prstGeom>
            <a:solidFill>
              <a:schemeClr val="bg1"/>
            </a:solidFill>
          </p:spPr>
          <p:txBody>
            <a:bodyPr wrap="square" rtlCol="0">
              <a:spAutoFit/>
            </a:bodyPr>
            <a:lstStyle/>
            <a:p>
              <a:pPr algn="ctr"/>
              <a:r>
                <a:rPr lang="en-US" altLang="ja-JP" sz="1600" b="1" dirty="0"/>
                <a:t>OUT 0</a:t>
              </a:r>
              <a:endParaRPr lang="ja-JP" altLang="en-US" sz="1600" b="1" dirty="0"/>
            </a:p>
          </p:txBody>
        </p:sp>
        <p:sp>
          <p:nvSpPr>
            <p:cNvPr id="14" name="テキスト ボックス 13"/>
            <p:cNvSpPr txBox="1"/>
            <p:nvPr/>
          </p:nvSpPr>
          <p:spPr>
            <a:xfrm>
              <a:off x="876149" y="4233423"/>
              <a:ext cx="1224137" cy="441052"/>
            </a:xfrm>
            <a:prstGeom prst="rect">
              <a:avLst/>
            </a:prstGeom>
            <a:solidFill>
              <a:schemeClr val="bg1"/>
            </a:solidFill>
          </p:spPr>
          <p:txBody>
            <a:bodyPr wrap="square" rtlCol="0">
              <a:spAutoFit/>
            </a:bodyPr>
            <a:lstStyle/>
            <a:p>
              <a:pPr algn="ctr"/>
              <a:r>
                <a:rPr lang="en-US" altLang="ja-JP" sz="1600" b="1" dirty="0"/>
                <a:t>RUN</a:t>
              </a:r>
              <a:endParaRPr lang="ja-JP" altLang="en-US" sz="1600" b="1" dirty="0"/>
            </a:p>
          </p:txBody>
        </p:sp>
      </p:grpSp>
    </p:spTree>
    <p:extLst>
      <p:ext uri="{BB962C8B-B14F-4D97-AF65-F5344CB8AC3E}">
        <p14:creationId xmlns:p14="http://schemas.microsoft.com/office/powerpoint/2010/main" val="209048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lstStyle/>
          <a:p>
            <a:r>
              <a:rPr lang="ja-JP" altLang="en-US" dirty="0"/>
              <a:t>ロボットカーをうごかすぞ</a:t>
            </a:r>
            <a:endParaRPr kumimoji="1" lang="ja-JP" altLang="en-US" dirty="0"/>
          </a:p>
        </p:txBody>
      </p:sp>
      <p:sp>
        <p:nvSpPr>
          <p:cNvPr id="5" name="コンテンツ プレースホルダ 2"/>
          <p:cNvSpPr>
            <a:spLocks noGrp="1"/>
          </p:cNvSpPr>
          <p:nvPr>
            <p:ph idx="1"/>
          </p:nvPr>
        </p:nvSpPr>
        <p:spPr>
          <a:xfrm>
            <a:off x="4604854" y="782577"/>
            <a:ext cx="4013026" cy="1828221"/>
          </a:xfrm>
        </p:spPr>
        <p:txBody>
          <a:bodyPr>
            <a:normAutofit/>
          </a:bodyPr>
          <a:lstStyle/>
          <a:p>
            <a:pPr marL="0" indent="0">
              <a:buNone/>
            </a:pPr>
            <a:r>
              <a:rPr lang="ja-JP" altLang="en-US" sz="2400" dirty="0"/>
              <a:t>カードにかいてあるもじをキーボードから さがしてにゅうりょくしよう</a:t>
            </a:r>
            <a:endParaRPr lang="en-US" altLang="ja-JP" sz="24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19</a:t>
            </a:fld>
            <a:endParaRPr kumimoji="1" lang="ja-JP" altLang="en-US"/>
          </a:p>
        </p:txBody>
      </p:sp>
      <p:sp>
        <p:nvSpPr>
          <p:cNvPr id="11" name="テキスト プレースホルダー 10">
            <a:extLst>
              <a:ext uri="{FF2B5EF4-FFF2-40B4-BE49-F238E27FC236}">
                <a16:creationId xmlns:a16="http://schemas.microsoft.com/office/drawing/2014/main" id="{3DF7F1D9-162F-A64D-82A7-D9544780D3BE}"/>
              </a:ext>
            </a:extLst>
          </p:cNvPr>
          <p:cNvSpPr>
            <a:spLocks noGrp="1"/>
          </p:cNvSpPr>
          <p:nvPr>
            <p:ph type="body" sz="quarter" idx="4294967295"/>
          </p:nvPr>
        </p:nvSpPr>
        <p:spPr>
          <a:xfrm>
            <a:off x="1118016" y="881478"/>
            <a:ext cx="3240360" cy="719137"/>
          </a:xfrm>
          <a:prstGeom prst="rect">
            <a:avLst/>
          </a:prstGeom>
        </p:spPr>
        <p:txBody>
          <a:bodyPr/>
          <a:lstStyle/>
          <a:p>
            <a:pPr marL="0" indent="0">
              <a:buNone/>
            </a:pPr>
            <a:r>
              <a:rPr lang="en-US" altLang="ja-JP" sz="1400" dirty="0">
                <a:solidFill>
                  <a:schemeClr val="bg1"/>
                </a:solidFill>
              </a:rPr>
              <a:t>10 OUT</a:t>
            </a:r>
            <a:r>
              <a:rPr lang="ja-JP" altLang="en-US" sz="1400">
                <a:solidFill>
                  <a:schemeClr val="bg1"/>
                </a:solidFill>
              </a:rPr>
              <a:t> </a:t>
            </a:r>
            <a:r>
              <a:rPr lang="en-US" altLang="ja-JP" sz="1400" dirty="0">
                <a:solidFill>
                  <a:schemeClr val="bg1"/>
                </a:solidFill>
              </a:rPr>
              <a:t>10</a:t>
            </a:r>
          </a:p>
          <a:p>
            <a:pPr marL="0" indent="0">
              <a:buNone/>
            </a:pPr>
            <a:r>
              <a:rPr lang="en-US" altLang="ja-JP" sz="1400" dirty="0">
                <a:solidFill>
                  <a:schemeClr val="bg1"/>
                </a:solidFill>
              </a:rPr>
              <a:t>20 WAIT 180</a:t>
            </a:r>
            <a:endParaRPr lang="ja-JP" altLang="en-US" sz="1400">
              <a:solidFill>
                <a:schemeClr val="bg1"/>
              </a:solidFill>
            </a:endParaRPr>
          </a:p>
          <a:p>
            <a:endParaRPr lang="en-US" altLang="ja-JP" dirty="0"/>
          </a:p>
        </p:txBody>
      </p:sp>
      <p:sp>
        <p:nvSpPr>
          <p:cNvPr id="9" name="コンテンツ プレースホルダ 2"/>
          <p:cNvSpPr txBox="1">
            <a:spLocks/>
          </p:cNvSpPr>
          <p:nvPr/>
        </p:nvSpPr>
        <p:spPr>
          <a:xfrm>
            <a:off x="769008" y="2912503"/>
            <a:ext cx="7848872" cy="207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★にゅうりょくのルール</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1.</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カード１</a:t>
            </a:r>
            <a:r>
              <a:rPr lang="ja-JP" altLang="en-US" sz="1600" dirty="0" err="1">
                <a:solidFill>
                  <a:schemeClr val="bg1"/>
                </a:solidFill>
                <a:latin typeface="HGP創英角ﾎﾟｯﾌﾟ体" panose="040B0A00000000000000" pitchFamily="50" charset="-128"/>
                <a:ea typeface="HGP創英角ﾎﾟｯﾌﾟ体" panose="040B0A00000000000000" pitchFamily="50" charset="-128"/>
              </a:rPr>
              <a:t>まい</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１ぎょうでにゅうりょくしよう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2.</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くうはくには「スペース」キー　　　　　をにゅうりょくしよう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3.</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１ぎょうのさいしょにはシートのばんごうと「スペース」キー　　　　　を、</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おわりには「</a:t>
            </a: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Enter</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」キー　　　　をにゅうりょくしよう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ピンクのカードのときはあたまのばんごうはいらないよ！</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grpSp>
        <p:nvGrpSpPr>
          <p:cNvPr id="8" name="グループ化 7">
            <a:extLst>
              <a:ext uri="{FF2B5EF4-FFF2-40B4-BE49-F238E27FC236}">
                <a16:creationId xmlns:a16="http://schemas.microsoft.com/office/drawing/2014/main" id="{4DAE484A-869C-634D-8E23-EFA2A0071850}"/>
              </a:ext>
            </a:extLst>
          </p:cNvPr>
          <p:cNvGrpSpPr/>
          <p:nvPr/>
        </p:nvGrpSpPr>
        <p:grpSpPr>
          <a:xfrm>
            <a:off x="2763651" y="1947269"/>
            <a:ext cx="5696781" cy="363018"/>
            <a:chOff x="1836231" y="2210436"/>
            <a:chExt cx="8232393" cy="524596"/>
          </a:xfrm>
        </p:grpSpPr>
        <p:sp>
          <p:nvSpPr>
            <p:cNvPr id="3" name="四角形吹き出し 2"/>
            <p:cNvSpPr/>
            <p:nvPr/>
          </p:nvSpPr>
          <p:spPr>
            <a:xfrm>
              <a:off x="1836231" y="2210436"/>
              <a:ext cx="8232393" cy="524596"/>
            </a:xfrm>
            <a:prstGeom prst="wedgeRectCallout">
              <a:avLst>
                <a:gd name="adj1" fmla="val -60619"/>
                <a:gd name="adj2" fmla="val -3035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err="1">
                  <a:latin typeface="メイリオ" panose="020B0604030504040204" pitchFamily="50" charset="-128"/>
                  <a:ea typeface="メイリオ" panose="020B0604030504040204" pitchFamily="50" charset="-128"/>
                </a:rPr>
                <a:t>ぎょうのさいごには</a:t>
              </a:r>
              <a:r>
                <a:rPr lang="ja-JP" altLang="en-US" sz="1600" dirty="0">
                  <a:latin typeface="メイリオ" panose="020B0604030504040204" pitchFamily="50" charset="-128"/>
                  <a:ea typeface="メイリオ" panose="020B0604030504040204" pitchFamily="50" charset="-128"/>
                </a:rPr>
                <a:t>かならずエンター　　をにゅうりょく</a:t>
              </a:r>
            </a:p>
          </p:txBody>
        </p:sp>
        <p:sp>
          <p:nvSpPr>
            <p:cNvPr id="7" name="屈折矢印 6"/>
            <p:cNvSpPr/>
            <p:nvPr/>
          </p:nvSpPr>
          <p:spPr>
            <a:xfrm rot="5400000" flipV="1">
              <a:off x="7226066" y="2309132"/>
              <a:ext cx="337149" cy="327204"/>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grpSp>
        <p:nvGrpSpPr>
          <p:cNvPr id="6" name="グループ化 5">
            <a:extLst>
              <a:ext uri="{FF2B5EF4-FFF2-40B4-BE49-F238E27FC236}">
                <a16:creationId xmlns:a16="http://schemas.microsoft.com/office/drawing/2014/main" id="{FBB19C8A-7893-0468-533B-7667C695DB5B}"/>
              </a:ext>
            </a:extLst>
          </p:cNvPr>
          <p:cNvGrpSpPr/>
          <p:nvPr/>
        </p:nvGrpSpPr>
        <p:grpSpPr>
          <a:xfrm>
            <a:off x="6012160" y="3782401"/>
            <a:ext cx="428086" cy="152867"/>
            <a:chOff x="3567853" y="3648933"/>
            <a:chExt cx="529201" cy="288000"/>
          </a:xfrm>
        </p:grpSpPr>
        <p:sp>
          <p:nvSpPr>
            <p:cNvPr id="10" name="正方形/長方形 9">
              <a:extLst>
                <a:ext uri="{FF2B5EF4-FFF2-40B4-BE49-F238E27FC236}">
                  <a16:creationId xmlns:a16="http://schemas.microsoft.com/office/drawing/2014/main" id="{FBD6048C-CD08-5CF5-E0CD-0CC1DDB27280}"/>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8E30204-E3DD-3943-6F13-BE483439FD8E}"/>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4F7EF50F-8D4E-1D42-FAE4-3154FC29ABDF}"/>
              </a:ext>
            </a:extLst>
          </p:cNvPr>
          <p:cNvGrpSpPr/>
          <p:nvPr/>
        </p:nvGrpSpPr>
        <p:grpSpPr>
          <a:xfrm>
            <a:off x="3563888" y="3499003"/>
            <a:ext cx="428086" cy="152867"/>
            <a:chOff x="3567853" y="3648933"/>
            <a:chExt cx="529201" cy="288000"/>
          </a:xfrm>
        </p:grpSpPr>
        <p:sp>
          <p:nvSpPr>
            <p:cNvPr id="14" name="正方形/長方形 13">
              <a:extLst>
                <a:ext uri="{FF2B5EF4-FFF2-40B4-BE49-F238E27FC236}">
                  <a16:creationId xmlns:a16="http://schemas.microsoft.com/office/drawing/2014/main" id="{25B0A7F3-33A1-0039-25C8-FBB13AA5CBD0}"/>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B048FD6-9FE5-F7EA-7812-110D2E87B59C}"/>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D7974027-D999-EBFE-AC70-0D2EB478A156}"/>
              </a:ext>
            </a:extLst>
          </p:cNvPr>
          <p:cNvPicPr>
            <a:picLocks noChangeAspect="1"/>
          </p:cNvPicPr>
          <p:nvPr/>
        </p:nvPicPr>
        <p:blipFill>
          <a:blip r:embed="rId2"/>
          <a:stretch>
            <a:fillRect/>
          </a:stretch>
        </p:blipFill>
        <p:spPr>
          <a:xfrm>
            <a:off x="3258728" y="3970298"/>
            <a:ext cx="284140" cy="287605"/>
          </a:xfrm>
          <a:prstGeom prst="rect">
            <a:avLst/>
          </a:prstGeom>
        </p:spPr>
      </p:pic>
    </p:spTree>
    <p:extLst>
      <p:ext uri="{BB962C8B-B14F-4D97-AF65-F5344CB8AC3E}">
        <p14:creationId xmlns:p14="http://schemas.microsoft.com/office/powerpoint/2010/main" val="67812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01A27570-E6EC-0A48-8054-7A32CB05CC3F}"/>
              </a:ext>
            </a:extLst>
          </p:cNvPr>
          <p:cNvSpPr>
            <a:spLocks noGrp="1"/>
          </p:cNvSpPr>
          <p:nvPr>
            <p:ph type="title"/>
          </p:nvPr>
        </p:nvSpPr>
        <p:spPr>
          <a:prstGeom prst="rect">
            <a:avLst/>
          </a:prstGeom>
        </p:spPr>
        <p:txBody>
          <a:bodyPr/>
          <a:lstStyle/>
          <a:p>
            <a:r>
              <a:rPr lang="ja-JP" altLang="en-US"/>
              <a:t>プログラム」をつくろう！</a:t>
            </a:r>
          </a:p>
        </p:txBody>
      </p:sp>
      <p:sp>
        <p:nvSpPr>
          <p:cNvPr id="3" name="コンテンツ プレースホルダ 2"/>
          <p:cNvSpPr>
            <a:spLocks noGrp="1"/>
          </p:cNvSpPr>
          <p:nvPr>
            <p:ph idx="1"/>
          </p:nvPr>
        </p:nvSpPr>
        <p:spPr>
          <a:prstGeom prst="rect">
            <a:avLst/>
          </a:prstGeom>
        </p:spPr>
        <p:txBody>
          <a:bodyPr/>
          <a:lstStyle/>
          <a:p>
            <a:r>
              <a:rPr lang="ja-JP" altLang="en-US" sz="2600" dirty="0"/>
              <a:t>プログラム</a:t>
            </a:r>
            <a:r>
              <a:rPr kumimoji="1" lang="ja-JP" altLang="en-US" sz="2600" dirty="0"/>
              <a:t>って？</a:t>
            </a:r>
            <a:endParaRPr kumimoji="1" lang="en-US" altLang="ja-JP" sz="2600" dirty="0"/>
          </a:p>
          <a:p>
            <a:pPr lvl="1"/>
            <a:r>
              <a:rPr lang="ja-JP" altLang="en-US" dirty="0"/>
              <a:t>コンピューターをうごかす「ことば」</a:t>
            </a:r>
            <a:endParaRPr lang="en-US" altLang="ja-JP" dirty="0"/>
          </a:p>
          <a:p>
            <a:pPr lvl="1"/>
            <a:r>
              <a:rPr lang="ja-JP" altLang="en-US" dirty="0"/>
              <a:t>いろいろなものがプログラムでうごいています。</a:t>
            </a:r>
            <a:endParaRPr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55" y="2125929"/>
            <a:ext cx="2920917" cy="261057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285386"/>
            <a:ext cx="997229" cy="1424613"/>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318437"/>
            <a:ext cx="1607612" cy="606909"/>
          </a:xfrm>
          <a:prstGeom prst="rect">
            <a:avLst/>
          </a:prstGeom>
        </p:spPr>
      </p:pic>
    </p:spTree>
    <p:extLst>
      <p:ext uri="{BB962C8B-B14F-4D97-AF65-F5344CB8AC3E}">
        <p14:creationId xmlns:p14="http://schemas.microsoft.com/office/powerpoint/2010/main" val="58859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08EEDA26-6769-5644-A161-88F14C7FCB56}"/>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98125" y="1039970"/>
            <a:ext cx="2864759" cy="1850196"/>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a:spLocks noGrp="1"/>
          </p:cNvSpPr>
          <p:nvPr>
            <p:ph type="title"/>
          </p:nvPr>
        </p:nvSpPr>
        <p:spPr/>
        <p:txBody>
          <a:bodyPr>
            <a:normAutofit fontScale="90000"/>
          </a:bodyPr>
          <a:lstStyle/>
          <a:p>
            <a:r>
              <a:rPr lang="ja-JP" altLang="en-US" dirty="0"/>
              <a:t>ロボットカーをうごかすぞ</a:t>
            </a:r>
            <a:endParaRPr kumimoji="1" lang="ja-JP" altLang="en-US" dirty="0"/>
          </a:p>
        </p:txBody>
      </p:sp>
      <p:sp>
        <p:nvSpPr>
          <p:cNvPr id="7" name="コンテンツ プレースホルダ 2"/>
          <p:cNvSpPr>
            <a:spLocks noGrp="1"/>
          </p:cNvSpPr>
          <p:nvPr>
            <p:ph idx="1"/>
          </p:nvPr>
        </p:nvSpPr>
        <p:spPr>
          <a:xfrm>
            <a:off x="4244982" y="1107283"/>
            <a:ext cx="4270368" cy="3525440"/>
          </a:xfrm>
        </p:spPr>
        <p:txBody>
          <a:bodyPr>
            <a:normAutofit/>
          </a:bodyPr>
          <a:lstStyle/>
          <a:p>
            <a:pPr marL="0" indent="0">
              <a:buNone/>
            </a:pPr>
            <a:r>
              <a:rPr lang="ja-JP" altLang="en-US" sz="4000" dirty="0"/>
              <a:t>にゅうりょく！</a:t>
            </a:r>
            <a:endParaRPr lang="en-US" altLang="ja-JP" sz="4000" dirty="0"/>
          </a:p>
          <a:p>
            <a:pPr marL="0" indent="0">
              <a:buNone/>
            </a:pPr>
            <a:r>
              <a:rPr lang="ja-JP" altLang="en-US" sz="4000" dirty="0"/>
              <a:t>できたかな？</a:t>
            </a:r>
            <a:endParaRPr lang="en-US" altLang="ja-JP" sz="40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20</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98126" y="2980219"/>
            <a:ext cx="2854087" cy="117179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183142" y="1144793"/>
            <a:ext cx="2281909" cy="1133495"/>
          </a:xfrm>
          <a:prstGeom prst="rect">
            <a:avLst/>
          </a:prstGeom>
          <a:noFill/>
        </p:spPr>
        <p:txBody>
          <a:bodyPr wrap="square" rtlCol="0">
            <a:spAutoFit/>
          </a:bodyPr>
          <a:lstStyle/>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 10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4244982" y="3003798"/>
            <a:ext cx="3869564" cy="1376657"/>
          </a:xfrm>
          <a:prstGeom prst="wedgeRoundRectCallout">
            <a:avLst>
              <a:gd name="adj1" fmla="val -108384"/>
              <a:gd name="adj2" fmla="val -109818"/>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en-US" altLang="ja-JP" sz="3200" dirty="0">
                <a:latin typeface="メイリオ" panose="020B0604030504040204" pitchFamily="50" charset="-128"/>
                <a:ea typeface="メイリオ" panose="020B0604030504040204" pitchFamily="50" charset="-128"/>
              </a:rPr>
              <a:t>RUN</a:t>
            </a:r>
            <a:r>
              <a:rPr lang="ja-JP" altLang="en-US" sz="3200" dirty="0">
                <a:latin typeface="メイリオ" panose="020B0604030504040204" pitchFamily="50" charset="-128"/>
                <a:ea typeface="メイリオ" panose="020B0604030504040204" pitchFamily="50" charset="-128"/>
              </a:rPr>
              <a:t>のうしろで</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をおすとうごくよ　　　　</a:t>
            </a:r>
          </a:p>
        </p:txBody>
      </p:sp>
      <p:pic>
        <p:nvPicPr>
          <p:cNvPr id="11" name="図 10"/>
          <p:cNvPicPr>
            <a:picLocks noChangeAspect="1"/>
          </p:cNvPicPr>
          <p:nvPr/>
        </p:nvPicPr>
        <p:blipFill>
          <a:blip r:embed="rId4"/>
          <a:stretch>
            <a:fillRect/>
          </a:stretch>
        </p:blipFill>
        <p:spPr>
          <a:xfrm>
            <a:off x="7322458" y="3155629"/>
            <a:ext cx="513564" cy="519826"/>
          </a:xfrm>
          <a:prstGeom prst="rect">
            <a:avLst/>
          </a:prstGeom>
        </p:spPr>
      </p:pic>
    </p:spTree>
    <p:extLst>
      <p:ext uri="{BB962C8B-B14F-4D97-AF65-F5344CB8AC3E}">
        <p14:creationId xmlns:p14="http://schemas.microsoft.com/office/powerpoint/2010/main" val="109903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21</a:t>
            </a:fld>
            <a:endParaRPr kumimoji="1" lang="ja-JP" altLang="en-US"/>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プログラムのしゅうせい</a:t>
            </a:r>
          </a:p>
        </p:txBody>
      </p:sp>
      <p:sp>
        <p:nvSpPr>
          <p:cNvPr id="6" name="テキスト プレースホルダー 5">
            <a:extLst>
              <a:ext uri="{FF2B5EF4-FFF2-40B4-BE49-F238E27FC236}">
                <a16:creationId xmlns:a16="http://schemas.microsoft.com/office/drawing/2014/main" id="{16C94873-BF3E-A640-BAE0-E04F6788D302}"/>
              </a:ext>
            </a:extLst>
          </p:cNvPr>
          <p:cNvSpPr>
            <a:spLocks noGrp="1"/>
          </p:cNvSpPr>
          <p:nvPr>
            <p:ph type="body" sz="quarter" idx="14"/>
          </p:nvPr>
        </p:nvSpPr>
        <p:spPr>
          <a:xfrm>
            <a:off x="1115616" y="896553"/>
            <a:ext cx="1581062" cy="977918"/>
          </a:xfrm>
          <a:prstGeom prst="rect">
            <a:avLst/>
          </a:prstGeom>
        </p:spPr>
        <p:txBody>
          <a:bodyPr/>
          <a:lstStyle/>
          <a:p>
            <a:r>
              <a:rPr lang="en-US" altLang="ja-JP" sz="1400" dirty="0"/>
              <a:t>10 OUT</a:t>
            </a:r>
            <a:r>
              <a:rPr lang="ja-JP" altLang="en-US" sz="1400"/>
              <a:t> </a:t>
            </a:r>
            <a:r>
              <a:rPr lang="en-US" altLang="ja-JP" sz="1400" dirty="0"/>
              <a:t>10 |</a:t>
            </a:r>
          </a:p>
          <a:p>
            <a:r>
              <a:rPr lang="en-US" altLang="ja-JP" sz="1400" dirty="0"/>
              <a:t>20 WAIT 180</a:t>
            </a:r>
          </a:p>
          <a:p>
            <a:r>
              <a:rPr lang="en-US" altLang="ja-JP" sz="1400" dirty="0"/>
              <a:t>30 OUT 0</a:t>
            </a:r>
            <a:endParaRPr lang="ja-JP" altLang="en-US" sz="1400"/>
          </a:p>
          <a:p>
            <a:endParaRPr lang="ja-JP" altLang="en-US"/>
          </a:p>
        </p:txBody>
      </p:sp>
      <p:sp>
        <p:nvSpPr>
          <p:cNvPr id="9" name="コンテンツ プレースホルダ 2"/>
          <p:cNvSpPr txBox="1">
            <a:spLocks/>
          </p:cNvSpPr>
          <p:nvPr/>
        </p:nvSpPr>
        <p:spPr>
          <a:xfrm>
            <a:off x="858647" y="2859355"/>
            <a:ext cx="7848587" cy="1728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★しゅうせいのルール</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342900" indent="-342900">
              <a:buAutoNum type="arabicPeriod"/>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「やじるし」キーでカーソル（ちかちか）をしゅうせいしたいうしろに</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いどう</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2.</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けすには「バックスペース」キー　　　　をおす</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3.</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あたらしいもじをにゅうりょくして、</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おわりには「</a:t>
            </a: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Enter</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」キー　　　　をにゅうりょくしよう</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2699792" y="890479"/>
            <a:ext cx="6120680" cy="1580968"/>
          </a:xfrm>
          <a:prstGeom prst="wedgeRoundRectCallout">
            <a:avLst>
              <a:gd name="adj1" fmla="val -56554"/>
              <a:gd name="adj2" fmla="val -44473"/>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t>かえたいところだけをしゅうせい</a:t>
            </a:r>
            <a:endParaRPr lang="en-US" altLang="ja-JP" sz="2000" dirty="0"/>
          </a:p>
          <a:p>
            <a:r>
              <a:rPr lang="ja-JP" altLang="en-US" dirty="0"/>
              <a:t>①　</a:t>
            </a:r>
            <a:r>
              <a:rPr lang="ja-JP" altLang="en-US" dirty="0" err="1"/>
              <a:t>やじるしで</a:t>
            </a:r>
            <a:r>
              <a:rPr lang="ja-JP" altLang="en-US" dirty="0"/>
              <a:t>カーソルをうごかして、けしたいもじのうしろに</a:t>
            </a:r>
            <a:endParaRPr lang="en-US" altLang="ja-JP" dirty="0"/>
          </a:p>
          <a:p>
            <a:r>
              <a:rPr lang="ja-JP" altLang="en-US" dirty="0"/>
              <a:t>②　「</a:t>
            </a:r>
            <a:r>
              <a:rPr lang="en-US" altLang="ja-JP" dirty="0"/>
              <a:t>Back space</a:t>
            </a:r>
            <a:r>
              <a:rPr lang="ja-JP" altLang="en-US" dirty="0"/>
              <a:t>」でもじをけして、あたらしいもじをにゅうりょく</a:t>
            </a:r>
            <a:endParaRPr lang="en-US" altLang="ja-JP" dirty="0"/>
          </a:p>
          <a:p>
            <a:r>
              <a:rPr lang="ja-JP" altLang="en-US" dirty="0"/>
              <a:t>③　かえたところで「</a:t>
            </a:r>
            <a:r>
              <a:rPr lang="en-US" altLang="ja-JP" dirty="0"/>
              <a:t>Enter</a:t>
            </a:r>
            <a:r>
              <a:rPr lang="ja-JP" altLang="en-US" dirty="0"/>
              <a:t>」</a:t>
            </a:r>
            <a:endParaRPr lang="en-US" altLang="ja-JP" dirty="0"/>
          </a:p>
          <a:p>
            <a:r>
              <a:rPr lang="ja-JP" altLang="en-US" dirty="0"/>
              <a:t>④　</a:t>
            </a:r>
            <a:r>
              <a:rPr lang="en-US" altLang="ja-JP" dirty="0"/>
              <a:t>RUN</a:t>
            </a:r>
            <a:r>
              <a:rPr lang="ja-JP" altLang="en-US" dirty="0" err="1"/>
              <a:t>のぎょ</a:t>
            </a:r>
            <a:r>
              <a:rPr lang="ja-JP" altLang="en-US" dirty="0"/>
              <a:t>うで、もういちど「</a:t>
            </a:r>
            <a:r>
              <a:rPr lang="en-US" altLang="ja-JP" dirty="0"/>
              <a:t>Enter</a:t>
            </a:r>
            <a:r>
              <a:rPr lang="ja-JP" altLang="en-US" dirty="0"/>
              <a:t>」</a:t>
            </a:r>
          </a:p>
        </p:txBody>
      </p:sp>
      <p:pic>
        <p:nvPicPr>
          <p:cNvPr id="4" name="図 3">
            <a:extLst>
              <a:ext uri="{FF2B5EF4-FFF2-40B4-BE49-F238E27FC236}">
                <a16:creationId xmlns:a16="http://schemas.microsoft.com/office/drawing/2014/main" id="{B99FD5C2-B954-289F-1A3C-30D218269B04}"/>
              </a:ext>
            </a:extLst>
          </p:cNvPr>
          <p:cNvPicPr>
            <a:picLocks noChangeAspect="1"/>
          </p:cNvPicPr>
          <p:nvPr/>
        </p:nvPicPr>
        <p:blipFill>
          <a:blip r:embed="rId2"/>
          <a:stretch>
            <a:fillRect/>
          </a:stretch>
        </p:blipFill>
        <p:spPr>
          <a:xfrm>
            <a:off x="3203848" y="4236348"/>
            <a:ext cx="284140" cy="287605"/>
          </a:xfrm>
          <a:prstGeom prst="rect">
            <a:avLst/>
          </a:prstGeom>
        </p:spPr>
      </p:pic>
      <p:grpSp>
        <p:nvGrpSpPr>
          <p:cNvPr id="5" name="グループ化 4">
            <a:extLst>
              <a:ext uri="{FF2B5EF4-FFF2-40B4-BE49-F238E27FC236}">
                <a16:creationId xmlns:a16="http://schemas.microsoft.com/office/drawing/2014/main" id="{84B77C79-216A-E17F-727B-105682ED37BD}"/>
              </a:ext>
            </a:extLst>
          </p:cNvPr>
          <p:cNvGrpSpPr/>
          <p:nvPr/>
        </p:nvGrpSpPr>
        <p:grpSpPr>
          <a:xfrm>
            <a:off x="3707904" y="3651870"/>
            <a:ext cx="284140" cy="284140"/>
            <a:chOff x="3549516" y="4241253"/>
            <a:chExt cx="284140" cy="284140"/>
          </a:xfrm>
        </p:grpSpPr>
        <p:sp>
          <p:nvSpPr>
            <p:cNvPr id="7" name="正方形/長方形 6">
              <a:extLst>
                <a:ext uri="{FF2B5EF4-FFF2-40B4-BE49-F238E27FC236}">
                  <a16:creationId xmlns:a16="http://schemas.microsoft.com/office/drawing/2014/main" id="{F31FD354-E61D-88C9-9D9D-D51CCB1ACE70}"/>
                </a:ext>
              </a:extLst>
            </p:cNvPr>
            <p:cNvSpPr/>
            <p:nvPr/>
          </p:nvSpPr>
          <p:spPr>
            <a:xfrm>
              <a:off x="3549516" y="4241253"/>
              <a:ext cx="284140" cy="2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矢印 10">
              <a:extLst>
                <a:ext uri="{FF2B5EF4-FFF2-40B4-BE49-F238E27FC236}">
                  <a16:creationId xmlns:a16="http://schemas.microsoft.com/office/drawing/2014/main" id="{C2B22E8F-A127-A057-C232-1C96086F01B7}"/>
                </a:ext>
              </a:extLst>
            </p:cNvPr>
            <p:cNvSpPr/>
            <p:nvPr/>
          </p:nvSpPr>
          <p:spPr>
            <a:xfrm>
              <a:off x="3625161" y="4371950"/>
              <a:ext cx="121849"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045F3B40-00F2-4B5E-3A01-A9BB995E825A}"/>
                </a:ext>
              </a:extLst>
            </p:cNvPr>
            <p:cNvSpPr/>
            <p:nvPr/>
          </p:nvSpPr>
          <p:spPr>
            <a:xfrm>
              <a:off x="3569186" y="4261915"/>
              <a:ext cx="244800"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22</a:t>
            </a:fld>
            <a:endParaRPr kumimoji="1" lang="ja-JP" altLang="en-US"/>
          </a:p>
        </p:txBody>
      </p:sp>
      <p:sp>
        <p:nvSpPr>
          <p:cNvPr id="4" name="コンテンツ プレースホルダー 3">
            <a:extLst>
              <a:ext uri="{FF2B5EF4-FFF2-40B4-BE49-F238E27FC236}">
                <a16:creationId xmlns:a16="http://schemas.microsoft.com/office/drawing/2014/main" id="{24DE9BCB-D517-D442-B043-D0FE3953F9B9}"/>
              </a:ext>
            </a:extLst>
          </p:cNvPr>
          <p:cNvSpPr>
            <a:spLocks noGrp="1"/>
          </p:cNvSpPr>
          <p:nvPr>
            <p:ph idx="1"/>
          </p:nvPr>
        </p:nvSpPr>
        <p:spPr/>
        <p:txBody>
          <a:bodyPr anchor="ctr" anchorCtr="0"/>
          <a:lstStyle/>
          <a:p>
            <a:pPr algn="ctr"/>
            <a:r>
              <a:rPr lang="ja-JP" altLang="en-US"/>
              <a:t>まえにうごかしたあと</a:t>
            </a:r>
            <a:endParaRPr lang="en-US" altLang="ja-JP" dirty="0"/>
          </a:p>
          <a:p>
            <a:pPr algn="ctr"/>
            <a:r>
              <a:rPr lang="ja-JP" altLang="en-US"/>
              <a:t>３びょうみぎに</a:t>
            </a:r>
            <a:endParaRPr lang="en-US" altLang="ja-JP" dirty="0"/>
          </a:p>
          <a:p>
            <a:pPr algn="ctr"/>
            <a:r>
              <a:rPr lang="ja-JP" altLang="en-US"/>
              <a:t>かいてんさせて</a:t>
            </a:r>
            <a:endParaRPr lang="en-US" altLang="ja-JP" dirty="0"/>
          </a:p>
          <a:p>
            <a:pPr algn="ctr"/>
            <a:r>
              <a:rPr lang="ja-JP" altLang="en-US"/>
              <a:t>ください！</a:t>
            </a:r>
            <a:endParaRPr lang="en-US" altLang="ja-JP" dirty="0"/>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err="1"/>
              <a:t>みぎに</a:t>
            </a:r>
            <a:r>
              <a:rPr kumimoji="1" lang="ja-JP" altLang="en-US" dirty="0"/>
              <a:t>かいてんさせよう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err="1"/>
              <a:t>みぎに</a:t>
            </a:r>
            <a:r>
              <a:rPr lang="ja-JP" altLang="en-US" dirty="0"/>
              <a:t>かいてんさせよう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23</a:t>
            </a:fld>
            <a:endParaRPr kumimoji="1" lang="ja-JP" altLang="en-US" dirty="0"/>
          </a:p>
        </p:txBody>
      </p:sp>
      <p:grpSp>
        <p:nvGrpSpPr>
          <p:cNvPr id="7" name="グループ化 6">
            <a:extLst>
              <a:ext uri="{FF2B5EF4-FFF2-40B4-BE49-F238E27FC236}">
                <a16:creationId xmlns:a16="http://schemas.microsoft.com/office/drawing/2014/main" id="{B55903E4-1332-7742-BDB0-A23D141A714D}"/>
              </a:ext>
            </a:extLst>
          </p:cNvPr>
          <p:cNvGrpSpPr/>
          <p:nvPr/>
        </p:nvGrpSpPr>
        <p:grpSpPr>
          <a:xfrm>
            <a:off x="4541085" y="846854"/>
            <a:ext cx="1805922" cy="3994900"/>
            <a:chOff x="4603055" y="411510"/>
            <a:chExt cx="2345213" cy="5187872"/>
          </a:xfrm>
        </p:grpSpPr>
        <p:sp>
          <p:nvSpPr>
            <p:cNvPr id="25" name="正方形/長方形 24"/>
            <p:cNvSpPr/>
            <p:nvPr/>
          </p:nvSpPr>
          <p:spPr>
            <a:xfrm>
              <a:off x="4603055" y="411510"/>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4702760" y="630830"/>
              <a:ext cx="585587" cy="864096"/>
            </a:xfrm>
            <a:prstGeom prst="rect">
              <a:avLst/>
            </a:prstGeom>
            <a:solidFill>
              <a:schemeClr val="bg2">
                <a:lumMod val="90000"/>
              </a:schemeClr>
            </a:solidFill>
          </p:spPr>
          <p:txBody>
            <a:bodyPr wrap="square" rtlCol="0" anchor="ctr" anchorCtr="0">
              <a:noAutofit/>
            </a:bodyPr>
            <a:lstStyle/>
            <a:p>
              <a:pPr algn="ctr"/>
              <a:r>
                <a:rPr lang="en-US" altLang="ja-JP" b="1" dirty="0"/>
                <a:t>60</a:t>
              </a:r>
              <a:endParaRPr lang="ja-JP" altLang="en-US" b="1" dirty="0"/>
            </a:p>
          </p:txBody>
        </p:sp>
        <p:sp>
          <p:nvSpPr>
            <p:cNvPr id="27" name="テキスト ボックス 26"/>
            <p:cNvSpPr txBox="1"/>
            <p:nvPr/>
          </p:nvSpPr>
          <p:spPr>
            <a:xfrm>
              <a:off x="4702760" y="1613651"/>
              <a:ext cx="585587" cy="889391"/>
            </a:xfrm>
            <a:prstGeom prst="rect">
              <a:avLst/>
            </a:prstGeom>
            <a:solidFill>
              <a:srgbClr val="D1CECE"/>
            </a:solidFill>
          </p:spPr>
          <p:txBody>
            <a:bodyPr wrap="square" rtlCol="0" anchor="ctr" anchorCtr="0">
              <a:noAutofit/>
            </a:bodyPr>
            <a:lstStyle/>
            <a:p>
              <a:pPr algn="ctr"/>
              <a:r>
                <a:rPr lang="en-US" altLang="ja-JP" b="1" dirty="0"/>
                <a:t>70</a:t>
              </a:r>
              <a:endParaRPr lang="ja-JP" altLang="en-US" b="1" dirty="0"/>
            </a:p>
          </p:txBody>
        </p:sp>
        <p:sp>
          <p:nvSpPr>
            <p:cNvPr id="28" name="テキスト ボックス 27"/>
            <p:cNvSpPr txBox="1"/>
            <p:nvPr/>
          </p:nvSpPr>
          <p:spPr>
            <a:xfrm>
              <a:off x="4712282" y="2621763"/>
              <a:ext cx="585587" cy="859041"/>
            </a:xfrm>
            <a:prstGeom prst="rect">
              <a:avLst/>
            </a:prstGeom>
            <a:solidFill>
              <a:srgbClr val="D1CECE"/>
            </a:solidFill>
          </p:spPr>
          <p:txBody>
            <a:bodyPr wrap="square" rtlCol="0" anchor="ctr" anchorCtr="0">
              <a:noAutofit/>
            </a:bodyPr>
            <a:lstStyle/>
            <a:p>
              <a:pPr algn="ctr"/>
              <a:r>
                <a:rPr lang="en-US" altLang="ja-JP" b="1" dirty="0"/>
                <a:t>80</a:t>
              </a:r>
              <a:endParaRPr lang="ja-JP" altLang="en-US" b="1" dirty="0"/>
            </a:p>
          </p:txBody>
        </p:sp>
        <p:sp>
          <p:nvSpPr>
            <p:cNvPr id="29" name="テキスト ボックス 28"/>
            <p:cNvSpPr txBox="1"/>
            <p:nvPr/>
          </p:nvSpPr>
          <p:spPr>
            <a:xfrm>
              <a:off x="4712282" y="3629875"/>
              <a:ext cx="585587" cy="862949"/>
            </a:xfrm>
            <a:prstGeom prst="rect">
              <a:avLst/>
            </a:prstGeom>
            <a:solidFill>
              <a:srgbClr val="D1CECE"/>
            </a:solidFill>
          </p:spPr>
          <p:txBody>
            <a:bodyPr wrap="square" rtlCol="0" anchor="ctr" anchorCtr="0">
              <a:noAutofit/>
            </a:bodyPr>
            <a:lstStyle/>
            <a:p>
              <a:pPr algn="ctr"/>
              <a:r>
                <a:rPr lang="en-US" altLang="ja-JP" b="1" dirty="0"/>
                <a:t>90</a:t>
              </a:r>
              <a:endParaRPr lang="ja-JP" altLang="en-US" b="1" dirty="0"/>
            </a:p>
          </p:txBody>
        </p:sp>
        <p:sp>
          <p:nvSpPr>
            <p:cNvPr id="30" name="テキスト ボックス 29"/>
            <p:cNvSpPr txBox="1"/>
            <p:nvPr/>
          </p:nvSpPr>
          <p:spPr>
            <a:xfrm>
              <a:off x="4712282" y="4637987"/>
              <a:ext cx="585587" cy="849575"/>
            </a:xfrm>
            <a:prstGeom prst="rect">
              <a:avLst/>
            </a:prstGeom>
            <a:solidFill>
              <a:srgbClr val="D1CECE"/>
            </a:solidFill>
          </p:spPr>
          <p:txBody>
            <a:bodyPr wrap="square" lIns="0" rIns="0" rtlCol="0" anchor="ctr" anchorCtr="0">
              <a:noAutofit/>
            </a:bodyPr>
            <a:lstStyle/>
            <a:p>
              <a:pPr algn="ctr"/>
              <a:r>
                <a:rPr lang="en-US" altLang="ja-JP" sz="1600" b="1" dirty="0"/>
                <a:t>100</a:t>
              </a:r>
              <a:endParaRPr lang="ja-JP" altLang="en-US" sz="1600" b="1"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2760" y="600261"/>
              <a:ext cx="1579371" cy="89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グループ化 4">
            <a:extLst>
              <a:ext uri="{FF2B5EF4-FFF2-40B4-BE49-F238E27FC236}">
                <a16:creationId xmlns:a16="http://schemas.microsoft.com/office/drawing/2014/main" id="{9D6D26CC-42F3-B946-87F1-42CB64AEDBAD}"/>
              </a:ext>
            </a:extLst>
          </p:cNvPr>
          <p:cNvGrpSpPr/>
          <p:nvPr/>
        </p:nvGrpSpPr>
        <p:grpSpPr>
          <a:xfrm>
            <a:off x="1631483" y="843558"/>
            <a:ext cx="1805922" cy="3994900"/>
            <a:chOff x="1043611" y="408214"/>
            <a:chExt cx="2345213" cy="5187872"/>
          </a:xfrm>
        </p:grpSpPr>
        <p:sp>
          <p:nvSpPr>
            <p:cNvPr id="19" name="正方形/長方形 18"/>
            <p:cNvSpPr/>
            <p:nvPr/>
          </p:nvSpPr>
          <p:spPr>
            <a:xfrm>
              <a:off x="1043611" y="40821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1143316" y="627534"/>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21" name="テキスト ボックス 20"/>
            <p:cNvSpPr txBox="1"/>
            <p:nvPr/>
          </p:nvSpPr>
          <p:spPr>
            <a:xfrm>
              <a:off x="1143316" y="1610355"/>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22" name="テキスト ボックス 21"/>
            <p:cNvSpPr txBox="1"/>
            <p:nvPr/>
          </p:nvSpPr>
          <p:spPr>
            <a:xfrm>
              <a:off x="1152839" y="2618467"/>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23" name="テキスト ボックス 22"/>
            <p:cNvSpPr txBox="1"/>
            <p:nvPr/>
          </p:nvSpPr>
          <p:spPr>
            <a:xfrm>
              <a:off x="1152839" y="3626579"/>
              <a:ext cx="585587" cy="862949"/>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24" name="テキスト ボックス 23"/>
            <p:cNvSpPr txBox="1"/>
            <p:nvPr/>
          </p:nvSpPr>
          <p:spPr>
            <a:xfrm>
              <a:off x="1152839" y="4634691"/>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8" name="Picture 2"/>
            <p:cNvPicPr/>
            <p:nvPr/>
          </p:nvPicPr>
          <p:blipFill>
            <a:blip r:embed="rId3" cstate="print"/>
            <a:srcRect/>
            <a:stretch>
              <a:fillRect/>
            </a:stretch>
          </p:blipFill>
          <p:spPr bwMode="auto">
            <a:xfrm>
              <a:off x="1728904" y="1623789"/>
              <a:ext cx="1576807" cy="875957"/>
            </a:xfrm>
            <a:prstGeom prst="rect">
              <a:avLst/>
            </a:prstGeom>
            <a:noFill/>
            <a:ln w="9525">
              <a:noFill/>
              <a:miter lim="800000"/>
              <a:headEnd/>
              <a:tailEnd/>
            </a:ln>
          </p:spPr>
        </p:pic>
        <p:pic>
          <p:nvPicPr>
            <p:cNvPr id="6" name="図 5"/>
            <p:cNvPicPr>
              <a:picLocks noChangeAspect="1"/>
            </p:cNvPicPr>
            <p:nvPr/>
          </p:nvPicPr>
          <p:blipFill>
            <a:blip r:embed="rId4"/>
            <a:stretch>
              <a:fillRect/>
            </a:stretch>
          </p:blipFill>
          <p:spPr>
            <a:xfrm rot="5400000">
              <a:off x="2121616" y="2254422"/>
              <a:ext cx="875287" cy="1602395"/>
            </a:xfrm>
            <a:prstGeom prst="rect">
              <a:avLst/>
            </a:prstGeom>
          </p:spPr>
        </p:pic>
        <p:pic>
          <p:nvPicPr>
            <p:cNvPr id="14" name="Picture 2"/>
            <p:cNvPicPr/>
            <p:nvPr/>
          </p:nvPicPr>
          <p:blipFill>
            <a:blip r:embed="rId3" cstate="print"/>
            <a:srcRect/>
            <a:stretch>
              <a:fillRect/>
            </a:stretch>
          </p:blipFill>
          <p:spPr bwMode="auto">
            <a:xfrm>
              <a:off x="1782445" y="3612045"/>
              <a:ext cx="1576807" cy="875957"/>
            </a:xfrm>
            <a:prstGeom prst="rect">
              <a:avLst/>
            </a:prstGeom>
            <a:noFill/>
            <a:ln w="9525">
              <a:noFill/>
              <a:miter lim="800000"/>
              <a:headEnd/>
              <a:tailEnd/>
            </a:ln>
          </p:spPr>
        </p:pic>
        <p:pic>
          <p:nvPicPr>
            <p:cNvPr id="18" name="図 17"/>
            <p:cNvPicPr>
              <a:picLocks noChangeAspect="1"/>
            </p:cNvPicPr>
            <p:nvPr/>
          </p:nvPicPr>
          <p:blipFill>
            <a:blip r:embed="rId5"/>
            <a:stretch>
              <a:fillRect/>
            </a:stretch>
          </p:blipFill>
          <p:spPr>
            <a:xfrm rot="5400000">
              <a:off x="2104739" y="268248"/>
              <a:ext cx="858936" cy="1587835"/>
            </a:xfrm>
            <a:prstGeom prst="rect">
              <a:avLst/>
            </a:prstGeom>
          </p:spPr>
        </p:pic>
        <p:pic>
          <p:nvPicPr>
            <p:cNvPr id="15" name="図 14"/>
            <p:cNvPicPr>
              <a:picLocks noChangeAspect="1"/>
            </p:cNvPicPr>
            <p:nvPr/>
          </p:nvPicPr>
          <p:blipFill>
            <a:blip r:embed="rId6"/>
            <a:stretch>
              <a:fillRect/>
            </a:stretch>
          </p:blipFill>
          <p:spPr>
            <a:xfrm rot="5400000">
              <a:off x="2136442" y="4261433"/>
              <a:ext cx="871379" cy="1579372"/>
            </a:xfrm>
            <a:prstGeom prst="rect">
              <a:avLst/>
            </a:prstGeom>
          </p:spPr>
        </p:pic>
      </p:grpSp>
    </p:spTree>
    <p:extLst>
      <p:ext uri="{BB962C8B-B14F-4D97-AF65-F5344CB8AC3E}">
        <p14:creationId xmlns:p14="http://schemas.microsoft.com/office/powerpoint/2010/main" val="249993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err="1"/>
              <a:t>みぎに</a:t>
            </a:r>
            <a:r>
              <a:rPr lang="ja-JP" altLang="en-US" dirty="0"/>
              <a:t>かいてんさせよう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24</a:t>
            </a:fld>
            <a:endParaRPr kumimoji="1" lang="ja-JP" altLang="en-US"/>
          </a:p>
        </p:txBody>
      </p:sp>
      <p:grpSp>
        <p:nvGrpSpPr>
          <p:cNvPr id="27" name="グループ化 26">
            <a:extLst>
              <a:ext uri="{FF2B5EF4-FFF2-40B4-BE49-F238E27FC236}">
                <a16:creationId xmlns:a16="http://schemas.microsoft.com/office/drawing/2014/main" id="{640D33B0-4C8D-4B49-B6DD-229702F315EA}"/>
              </a:ext>
            </a:extLst>
          </p:cNvPr>
          <p:cNvGrpSpPr/>
          <p:nvPr/>
        </p:nvGrpSpPr>
        <p:grpSpPr>
          <a:xfrm>
            <a:off x="4733962" y="771550"/>
            <a:ext cx="1839963" cy="4070203"/>
            <a:chOff x="5069891" y="462634"/>
            <a:chExt cx="2345213" cy="5187872"/>
          </a:xfrm>
        </p:grpSpPr>
        <p:sp>
          <p:nvSpPr>
            <p:cNvPr id="21" name="正方形/長方形 20"/>
            <p:cNvSpPr/>
            <p:nvPr/>
          </p:nvSpPr>
          <p:spPr>
            <a:xfrm>
              <a:off x="5069891" y="46263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5169596" y="681954"/>
              <a:ext cx="585587" cy="864096"/>
            </a:xfrm>
            <a:prstGeom prst="rect">
              <a:avLst/>
            </a:prstGeom>
            <a:solidFill>
              <a:schemeClr val="bg2">
                <a:lumMod val="90000"/>
              </a:schemeClr>
            </a:solidFill>
          </p:spPr>
          <p:txBody>
            <a:bodyPr wrap="square" rtlCol="0" anchor="ctr" anchorCtr="0">
              <a:noAutofit/>
            </a:bodyPr>
            <a:lstStyle/>
            <a:p>
              <a:pPr algn="ctr"/>
              <a:r>
                <a:rPr lang="en-US" altLang="ja-JP" b="1" dirty="0"/>
                <a:t>60</a:t>
              </a:r>
              <a:endParaRPr lang="ja-JP" altLang="en-US" b="1" dirty="0"/>
            </a:p>
          </p:txBody>
        </p:sp>
        <p:sp>
          <p:nvSpPr>
            <p:cNvPr id="23" name="テキスト ボックス 22"/>
            <p:cNvSpPr txBox="1"/>
            <p:nvPr/>
          </p:nvSpPr>
          <p:spPr>
            <a:xfrm>
              <a:off x="5169596" y="1664775"/>
              <a:ext cx="585587" cy="889391"/>
            </a:xfrm>
            <a:prstGeom prst="rect">
              <a:avLst/>
            </a:prstGeom>
            <a:solidFill>
              <a:srgbClr val="D1CECE"/>
            </a:solidFill>
          </p:spPr>
          <p:txBody>
            <a:bodyPr wrap="square" rtlCol="0" anchor="ctr" anchorCtr="0">
              <a:noAutofit/>
            </a:bodyPr>
            <a:lstStyle/>
            <a:p>
              <a:pPr algn="ctr"/>
              <a:r>
                <a:rPr lang="en-US" altLang="ja-JP" b="1" dirty="0"/>
                <a:t>70</a:t>
              </a:r>
              <a:endParaRPr lang="ja-JP" altLang="en-US" b="1" dirty="0"/>
            </a:p>
          </p:txBody>
        </p:sp>
        <p:sp>
          <p:nvSpPr>
            <p:cNvPr id="24" name="テキスト ボックス 23"/>
            <p:cNvSpPr txBox="1"/>
            <p:nvPr/>
          </p:nvSpPr>
          <p:spPr>
            <a:xfrm>
              <a:off x="5179118" y="2672887"/>
              <a:ext cx="585587" cy="859041"/>
            </a:xfrm>
            <a:prstGeom prst="rect">
              <a:avLst/>
            </a:prstGeom>
            <a:solidFill>
              <a:srgbClr val="D1CECE"/>
            </a:solidFill>
          </p:spPr>
          <p:txBody>
            <a:bodyPr wrap="square" rtlCol="0" anchor="ctr" anchorCtr="0">
              <a:noAutofit/>
            </a:bodyPr>
            <a:lstStyle/>
            <a:p>
              <a:pPr algn="ctr"/>
              <a:r>
                <a:rPr lang="en-US" altLang="ja-JP" b="1" dirty="0"/>
                <a:t>80</a:t>
              </a:r>
              <a:endParaRPr lang="ja-JP" altLang="en-US" b="1" dirty="0"/>
            </a:p>
          </p:txBody>
        </p:sp>
        <p:sp>
          <p:nvSpPr>
            <p:cNvPr id="25" name="テキスト ボックス 24"/>
            <p:cNvSpPr txBox="1"/>
            <p:nvPr/>
          </p:nvSpPr>
          <p:spPr>
            <a:xfrm>
              <a:off x="5179118" y="3680999"/>
              <a:ext cx="585587" cy="862949"/>
            </a:xfrm>
            <a:prstGeom prst="rect">
              <a:avLst/>
            </a:prstGeom>
            <a:solidFill>
              <a:srgbClr val="D1CECE"/>
            </a:solidFill>
          </p:spPr>
          <p:txBody>
            <a:bodyPr wrap="square" rtlCol="0" anchor="ctr" anchorCtr="0">
              <a:noAutofit/>
            </a:bodyPr>
            <a:lstStyle/>
            <a:p>
              <a:pPr algn="ctr"/>
              <a:r>
                <a:rPr lang="en-US" altLang="ja-JP" b="1" dirty="0"/>
                <a:t>90</a:t>
              </a:r>
              <a:endParaRPr lang="ja-JP" altLang="en-US" b="1" dirty="0"/>
            </a:p>
          </p:txBody>
        </p:sp>
        <p:sp>
          <p:nvSpPr>
            <p:cNvPr id="26" name="テキスト ボックス 25"/>
            <p:cNvSpPr txBox="1"/>
            <p:nvPr/>
          </p:nvSpPr>
          <p:spPr>
            <a:xfrm>
              <a:off x="5179118" y="4689111"/>
              <a:ext cx="585587" cy="849575"/>
            </a:xfrm>
            <a:prstGeom prst="rect">
              <a:avLst/>
            </a:prstGeom>
            <a:solidFill>
              <a:srgbClr val="D1CECE"/>
            </a:solidFill>
          </p:spPr>
          <p:txBody>
            <a:bodyPr wrap="square" lIns="0" rIns="0" rtlCol="0" anchor="ctr" anchorCtr="0">
              <a:noAutofit/>
            </a:bodyPr>
            <a:lstStyle/>
            <a:p>
              <a:pPr algn="ctr"/>
              <a:r>
                <a:rPr lang="en-US" altLang="ja-JP" sz="1600" b="1" dirty="0"/>
                <a:t>100</a:t>
              </a:r>
              <a:endParaRPr lang="ja-JP" altLang="en-US" sz="1600" b="1" dirty="0"/>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680890"/>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テキスト ボックス 13"/>
            <p:cNvSpPr txBox="1"/>
            <p:nvPr/>
          </p:nvSpPr>
          <p:spPr>
            <a:xfrm>
              <a:off x="5320137" y="968917"/>
              <a:ext cx="1224137" cy="369332"/>
            </a:xfrm>
            <a:prstGeom prst="rect">
              <a:avLst/>
            </a:prstGeom>
            <a:solidFill>
              <a:schemeClr val="bg1"/>
            </a:solidFill>
          </p:spPr>
          <p:txBody>
            <a:bodyPr wrap="square" rtlCol="0">
              <a:spAutoFit/>
            </a:bodyPr>
            <a:lstStyle/>
            <a:p>
              <a:pPr algn="ctr"/>
              <a:r>
                <a:rPr lang="en-US" altLang="ja-JP" b="1" dirty="0"/>
                <a:t>RUN</a:t>
              </a:r>
              <a:endParaRPr lang="ja-JP" altLang="en-US" sz="1100" b="1" dirty="0"/>
            </a:p>
          </p:txBody>
        </p:sp>
      </p:grpSp>
      <p:grpSp>
        <p:nvGrpSpPr>
          <p:cNvPr id="28" name="グループ化 27">
            <a:extLst>
              <a:ext uri="{FF2B5EF4-FFF2-40B4-BE49-F238E27FC236}">
                <a16:creationId xmlns:a16="http://schemas.microsoft.com/office/drawing/2014/main" id="{0A3C9CB7-BD95-D942-A3FE-1BDE5DE1EA91}"/>
              </a:ext>
            </a:extLst>
          </p:cNvPr>
          <p:cNvGrpSpPr/>
          <p:nvPr/>
        </p:nvGrpSpPr>
        <p:grpSpPr>
          <a:xfrm>
            <a:off x="1593180" y="771550"/>
            <a:ext cx="1838473" cy="4066907"/>
            <a:chOff x="1614079" y="688582"/>
            <a:chExt cx="1875979" cy="4149875"/>
          </a:xfrm>
        </p:grpSpPr>
        <p:sp>
          <p:nvSpPr>
            <p:cNvPr id="15" name="正方形/長方形 14"/>
            <p:cNvSpPr/>
            <p:nvPr/>
          </p:nvSpPr>
          <p:spPr>
            <a:xfrm>
              <a:off x="1614079" y="688582"/>
              <a:ext cx="1875979" cy="4149875"/>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1693835" y="864020"/>
              <a:ext cx="468422" cy="69120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7" name="テキスト ボックス 16"/>
            <p:cNvSpPr txBox="1"/>
            <p:nvPr/>
          </p:nvSpPr>
          <p:spPr>
            <a:xfrm>
              <a:off x="1693835" y="1650197"/>
              <a:ext cx="468422" cy="711440"/>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8" name="テキスト ボックス 17"/>
            <p:cNvSpPr txBox="1"/>
            <p:nvPr/>
          </p:nvSpPr>
          <p:spPr>
            <a:xfrm>
              <a:off x="1701452" y="2456604"/>
              <a:ext cx="468422" cy="687163"/>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9" name="テキスト ボックス 18"/>
            <p:cNvSpPr txBox="1"/>
            <p:nvPr/>
          </p:nvSpPr>
          <p:spPr>
            <a:xfrm>
              <a:off x="1701452" y="3263012"/>
              <a:ext cx="468422" cy="690289"/>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20" name="テキスト ボックス 19"/>
            <p:cNvSpPr txBox="1"/>
            <p:nvPr/>
          </p:nvSpPr>
          <p:spPr>
            <a:xfrm>
              <a:off x="1701452" y="4069419"/>
              <a:ext cx="468422" cy="679591"/>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5" name="図 4"/>
            <p:cNvPicPr>
              <a:picLocks noChangeAspect="1"/>
            </p:cNvPicPr>
            <p:nvPr/>
          </p:nvPicPr>
          <p:blipFill>
            <a:blip r:embed="rId3"/>
            <a:stretch>
              <a:fillRect/>
            </a:stretch>
          </p:blipFill>
          <p:spPr>
            <a:xfrm rot="5400000">
              <a:off x="2474665" y="566024"/>
              <a:ext cx="728643" cy="1302137"/>
            </a:xfrm>
            <a:prstGeom prst="rect">
              <a:avLst/>
            </a:prstGeom>
          </p:spPr>
        </p:pic>
        <p:sp>
          <p:nvSpPr>
            <p:cNvPr id="4" name="テキスト ボックス 3"/>
            <p:cNvSpPr txBox="1"/>
            <p:nvPr/>
          </p:nvSpPr>
          <p:spPr>
            <a:xfrm>
              <a:off x="2303122" y="1090308"/>
              <a:ext cx="1094411" cy="295436"/>
            </a:xfrm>
            <a:prstGeom prst="rect">
              <a:avLst/>
            </a:prstGeom>
            <a:solidFill>
              <a:schemeClr val="bg1"/>
            </a:solidFill>
          </p:spPr>
          <p:txBody>
            <a:bodyPr wrap="square" rtlCol="0">
              <a:spAutoFit/>
            </a:bodyPr>
            <a:lstStyle/>
            <a:p>
              <a:pPr algn="ctr"/>
              <a:r>
                <a:rPr lang="en-US" altLang="ja-JP" b="1" dirty="0"/>
                <a:t>OUT 10</a:t>
              </a:r>
              <a:endParaRPr lang="ja-JP" altLang="en-US" sz="1100" b="1" dirty="0"/>
            </a:p>
          </p:txBody>
        </p:sp>
        <p:pic>
          <p:nvPicPr>
            <p:cNvPr id="10" name="図 9"/>
            <p:cNvPicPr>
              <a:picLocks noChangeAspect="1"/>
            </p:cNvPicPr>
            <p:nvPr/>
          </p:nvPicPr>
          <p:blipFill>
            <a:blip r:embed="rId3"/>
            <a:stretch>
              <a:fillRect/>
            </a:stretch>
          </p:blipFill>
          <p:spPr>
            <a:xfrm rot="5400000">
              <a:off x="2449002" y="1321970"/>
              <a:ext cx="728643" cy="1302137"/>
            </a:xfrm>
            <a:prstGeom prst="rect">
              <a:avLst/>
            </a:prstGeom>
          </p:spPr>
        </p:pic>
        <p:sp>
          <p:nvSpPr>
            <p:cNvPr id="11" name="テキスト ボックス 10"/>
            <p:cNvSpPr txBox="1"/>
            <p:nvPr/>
          </p:nvSpPr>
          <p:spPr>
            <a:xfrm>
              <a:off x="2254782" y="1846255"/>
              <a:ext cx="1117086" cy="295436"/>
            </a:xfrm>
            <a:prstGeom prst="rect">
              <a:avLst/>
            </a:prstGeom>
            <a:solidFill>
              <a:schemeClr val="bg1"/>
            </a:solidFill>
          </p:spPr>
          <p:txBody>
            <a:bodyPr wrap="square" rtlCol="0">
              <a:spAutoFit/>
            </a:bodyPr>
            <a:lstStyle/>
            <a:p>
              <a:pPr algn="ctr"/>
              <a:r>
                <a:rPr lang="en-US" altLang="ja-JP" b="1" dirty="0"/>
                <a:t>WAIT 180</a:t>
              </a:r>
              <a:endParaRPr lang="ja-JP" altLang="en-US" sz="1600" b="1" dirty="0"/>
            </a:p>
          </p:txBody>
        </p:sp>
        <p:pic>
          <p:nvPicPr>
            <p:cNvPr id="34" name="図 33"/>
            <p:cNvPicPr>
              <a:picLocks noChangeAspect="1"/>
            </p:cNvPicPr>
            <p:nvPr/>
          </p:nvPicPr>
          <p:blipFill>
            <a:blip r:embed="rId3"/>
            <a:stretch>
              <a:fillRect/>
            </a:stretch>
          </p:blipFill>
          <p:spPr>
            <a:xfrm rot="5400000">
              <a:off x="2449002" y="2149197"/>
              <a:ext cx="728643" cy="1302137"/>
            </a:xfrm>
            <a:prstGeom prst="rect">
              <a:avLst/>
            </a:prstGeom>
          </p:spPr>
        </p:pic>
        <p:sp>
          <p:nvSpPr>
            <p:cNvPr id="35" name="テキスト ボックス 34"/>
            <p:cNvSpPr txBox="1"/>
            <p:nvPr/>
          </p:nvSpPr>
          <p:spPr>
            <a:xfrm>
              <a:off x="2277459" y="2673481"/>
              <a:ext cx="1094411" cy="295436"/>
            </a:xfrm>
            <a:prstGeom prst="rect">
              <a:avLst/>
            </a:prstGeom>
            <a:solidFill>
              <a:schemeClr val="bg1"/>
            </a:solidFill>
          </p:spPr>
          <p:txBody>
            <a:bodyPr wrap="square" rtlCol="0">
              <a:spAutoFit/>
            </a:bodyPr>
            <a:lstStyle/>
            <a:p>
              <a:pPr algn="ctr"/>
              <a:r>
                <a:rPr lang="en-US" altLang="ja-JP" b="1" dirty="0"/>
                <a:t>OUT 9</a:t>
              </a:r>
              <a:endParaRPr lang="ja-JP" altLang="en-US" sz="1100" b="1" dirty="0"/>
            </a:p>
          </p:txBody>
        </p:sp>
        <p:pic>
          <p:nvPicPr>
            <p:cNvPr id="36" name="図 35"/>
            <p:cNvPicPr>
              <a:picLocks noChangeAspect="1"/>
            </p:cNvPicPr>
            <p:nvPr/>
          </p:nvPicPr>
          <p:blipFill>
            <a:blip r:embed="rId3"/>
            <a:stretch>
              <a:fillRect/>
            </a:stretch>
          </p:blipFill>
          <p:spPr>
            <a:xfrm rot="5400000">
              <a:off x="2471678" y="2962743"/>
              <a:ext cx="728643" cy="1302137"/>
            </a:xfrm>
            <a:prstGeom prst="rect">
              <a:avLst/>
            </a:prstGeom>
          </p:spPr>
        </p:pic>
        <p:sp>
          <p:nvSpPr>
            <p:cNvPr id="37" name="テキスト ボックス 36"/>
            <p:cNvSpPr txBox="1"/>
            <p:nvPr/>
          </p:nvSpPr>
          <p:spPr>
            <a:xfrm>
              <a:off x="2277457" y="3487028"/>
              <a:ext cx="1117086" cy="295436"/>
            </a:xfrm>
            <a:prstGeom prst="rect">
              <a:avLst/>
            </a:prstGeom>
            <a:solidFill>
              <a:schemeClr val="bg1"/>
            </a:solidFill>
          </p:spPr>
          <p:txBody>
            <a:bodyPr wrap="square" rtlCol="0">
              <a:spAutoFit/>
            </a:bodyPr>
            <a:lstStyle/>
            <a:p>
              <a:pPr algn="ctr"/>
              <a:r>
                <a:rPr lang="en-US" altLang="ja-JP" b="1" dirty="0"/>
                <a:t>WAIT 180</a:t>
              </a:r>
              <a:endParaRPr lang="ja-JP" altLang="en-US" sz="1600" b="1" dirty="0"/>
            </a:p>
          </p:txBody>
        </p:sp>
        <p:pic>
          <p:nvPicPr>
            <p:cNvPr id="38" name="図 37"/>
            <p:cNvPicPr>
              <a:picLocks noChangeAspect="1"/>
            </p:cNvPicPr>
            <p:nvPr/>
          </p:nvPicPr>
          <p:blipFill>
            <a:blip r:embed="rId3"/>
            <a:stretch>
              <a:fillRect/>
            </a:stretch>
          </p:blipFill>
          <p:spPr>
            <a:xfrm rot="5400000">
              <a:off x="2465642" y="3776289"/>
              <a:ext cx="728643" cy="1302137"/>
            </a:xfrm>
            <a:prstGeom prst="rect">
              <a:avLst/>
            </a:prstGeom>
          </p:spPr>
        </p:pic>
        <p:sp>
          <p:nvSpPr>
            <p:cNvPr id="39" name="テキスト ボックス 38"/>
            <p:cNvSpPr txBox="1"/>
            <p:nvPr/>
          </p:nvSpPr>
          <p:spPr>
            <a:xfrm>
              <a:off x="2294099" y="4300575"/>
              <a:ext cx="1094411" cy="295436"/>
            </a:xfrm>
            <a:prstGeom prst="rect">
              <a:avLst/>
            </a:prstGeom>
            <a:solidFill>
              <a:schemeClr val="bg1"/>
            </a:solidFill>
          </p:spPr>
          <p:txBody>
            <a:bodyPr wrap="square" rtlCol="0">
              <a:spAutoFit/>
            </a:bodyPr>
            <a:lstStyle/>
            <a:p>
              <a:pPr algn="ctr"/>
              <a:r>
                <a:rPr lang="en-US" altLang="ja-JP" b="1" dirty="0"/>
                <a:t>OUT 0</a:t>
              </a:r>
              <a:endParaRPr lang="ja-JP" altLang="en-US" sz="1100" b="1" dirty="0"/>
            </a:p>
          </p:txBody>
        </p:sp>
      </p:grpSp>
    </p:spTree>
    <p:extLst>
      <p:ext uri="{BB962C8B-B14F-4D97-AF65-F5344CB8AC3E}">
        <p14:creationId xmlns:p14="http://schemas.microsoft.com/office/powerpoint/2010/main" val="233411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25</a:t>
            </a:fld>
            <a:endParaRPr kumimoji="1" lang="ja-JP" altLang="en-US"/>
          </a:p>
        </p:txBody>
      </p:sp>
      <p:sp>
        <p:nvSpPr>
          <p:cNvPr id="5" name="コンテンツ プレースホルダ 2"/>
          <p:cNvSpPr>
            <a:spLocks noGrp="1"/>
          </p:cNvSpPr>
          <p:nvPr>
            <p:ph idx="1"/>
          </p:nvPr>
        </p:nvSpPr>
        <p:spPr/>
        <p:txBody>
          <a:bodyPr anchor="ctr" anchorCtr="1">
            <a:normAutofit/>
          </a:bodyPr>
          <a:lstStyle/>
          <a:p>
            <a:pPr algn="ctr"/>
            <a:r>
              <a:rPr lang="ja-JP" altLang="en-US" sz="4000"/>
              <a:t>がめんをけして</a:t>
            </a:r>
            <a:endParaRPr lang="en-US" altLang="ja-JP" sz="4000" dirty="0"/>
          </a:p>
          <a:p>
            <a:pPr algn="ctr"/>
            <a:r>
              <a:rPr lang="ja-JP" altLang="en-US" sz="4000"/>
              <a:t>プログラムをひょうじ</a:t>
            </a:r>
            <a:endParaRPr lang="en-US" altLang="ja-JP" sz="4000" dirty="0"/>
          </a:p>
        </p:txBody>
      </p:sp>
      <p:sp>
        <p:nvSpPr>
          <p:cNvPr id="4" name="テキスト プレースホルダー 3">
            <a:extLst>
              <a:ext uri="{FF2B5EF4-FFF2-40B4-BE49-F238E27FC236}">
                <a16:creationId xmlns:a16="http://schemas.microsoft.com/office/drawing/2014/main" id="{E638ACBF-CE70-BE49-88DB-EC188D7BA535}"/>
              </a:ext>
            </a:extLst>
          </p:cNvPr>
          <p:cNvSpPr>
            <a:spLocks noGrp="1"/>
          </p:cNvSpPr>
          <p:nvPr>
            <p:ph type="body" sz="quarter" idx="13"/>
          </p:nvPr>
        </p:nvSpPr>
        <p:spPr>
          <a:xfrm>
            <a:off x="1257300" y="3415308"/>
            <a:ext cx="7886700" cy="1316682"/>
          </a:xfrm>
        </p:spPr>
        <p:txBody>
          <a:bodyPr/>
          <a:lstStyle/>
          <a:p>
            <a:pPr marL="0" indent="0">
              <a:buNone/>
            </a:pPr>
            <a:r>
              <a:rPr lang="ja-JP" altLang="en-US"/>
              <a:t>「けすカード」をつかったあとに</a:t>
            </a:r>
            <a:endParaRPr lang="en-US" altLang="ja-JP" dirty="0"/>
          </a:p>
          <a:p>
            <a:pPr marL="0" indent="0">
              <a:buNone/>
            </a:pPr>
            <a:r>
              <a:rPr lang="ja-JP" altLang="en-US"/>
              <a:t>「みるカード」をつかってね！</a:t>
            </a:r>
            <a:endParaRPr lang="en-US" altLang="ja-JP" dirty="0"/>
          </a:p>
          <a:p>
            <a:endParaRPr lang="ja-JP" altLang="en-US"/>
          </a:p>
        </p:txBody>
      </p:sp>
      <p:sp>
        <p:nvSpPr>
          <p:cNvPr id="2" name="タイトル 1"/>
          <p:cNvSpPr>
            <a:spLocks noGrp="1"/>
          </p:cNvSpPr>
          <p:nvPr>
            <p:ph type="title"/>
          </p:nvPr>
        </p:nvSpPr>
        <p:spPr>
          <a:prstGeom prst="rect">
            <a:avLst/>
          </a:prstGeom>
        </p:spPr>
        <p:txBody>
          <a:bodyPr>
            <a:normAutofit fontScale="90000"/>
          </a:bodyPr>
          <a:lstStyle/>
          <a:p>
            <a:r>
              <a:rPr lang="ja-JP" altLang="en-US" dirty="0" err="1"/>
              <a:t>がめんを</a:t>
            </a:r>
            <a:r>
              <a:rPr lang="ja-JP" altLang="en-US" dirty="0"/>
              <a:t>きれいにしてみよう</a:t>
            </a:r>
            <a:endParaRPr kumimoji="1" lang="ja-JP" altLang="en-US" dirty="0"/>
          </a:p>
        </p:txBody>
      </p:sp>
    </p:spTree>
    <p:extLst>
      <p:ext uri="{BB962C8B-B14F-4D97-AF65-F5344CB8AC3E}">
        <p14:creationId xmlns:p14="http://schemas.microsoft.com/office/powerpoint/2010/main" val="3262996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lang="ja-JP" altLang="en-US" dirty="0" err="1"/>
              <a:t>がめんを</a:t>
            </a:r>
            <a:r>
              <a:rPr lang="ja-JP" altLang="en-US" dirty="0"/>
              <a:t>きれいにしてみよう</a:t>
            </a:r>
            <a:endParaRPr kumimoji="1" lang="ja-JP" altLang="en-US" dirty="0"/>
          </a:p>
        </p:txBody>
      </p:sp>
      <p:sp>
        <p:nvSpPr>
          <p:cNvPr id="13" name="コンテンツ プレースホルダ 2"/>
          <p:cNvSpPr>
            <a:spLocks noGrp="1"/>
          </p:cNvSpPr>
          <p:nvPr>
            <p:ph idx="1"/>
          </p:nvPr>
        </p:nvSpPr>
        <p:spPr>
          <a:xfrm>
            <a:off x="1681900" y="3686572"/>
            <a:ext cx="7886700" cy="1041004"/>
          </a:xfrm>
        </p:spPr>
        <p:txBody>
          <a:bodyPr>
            <a:normAutofit fontScale="85000" lnSpcReduction="20000"/>
          </a:bodyPr>
          <a:lstStyle/>
          <a:p>
            <a:pPr marL="0" indent="0">
              <a:buNone/>
            </a:pPr>
            <a:r>
              <a:rPr lang="ja-JP" altLang="en-US" sz="4000" dirty="0"/>
              <a:t>それぞれをにゅうりょくして</a:t>
            </a:r>
            <a:endParaRPr lang="en-US" altLang="ja-JP" sz="4000" dirty="0"/>
          </a:p>
          <a:p>
            <a:pPr marL="0" indent="0">
              <a:buNone/>
            </a:pPr>
            <a:r>
              <a:rPr lang="ja-JP" altLang="en-US" sz="4000" dirty="0"/>
              <a:t>エンター</a:t>
            </a:r>
            <a:endParaRPr lang="en-US" altLang="ja-JP" sz="40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26</a:t>
            </a:fld>
            <a:endParaRPr kumimoji="1" lang="ja-JP" altLang="en-US"/>
          </a:p>
        </p:txBody>
      </p:sp>
      <p:grpSp>
        <p:nvGrpSpPr>
          <p:cNvPr id="3" name="グループ化 2">
            <a:extLst>
              <a:ext uri="{FF2B5EF4-FFF2-40B4-BE49-F238E27FC236}">
                <a16:creationId xmlns:a16="http://schemas.microsoft.com/office/drawing/2014/main" id="{7C8419EE-3CA3-9F4E-9A21-777F0DD93637}"/>
              </a:ext>
            </a:extLst>
          </p:cNvPr>
          <p:cNvGrpSpPr/>
          <p:nvPr/>
        </p:nvGrpSpPr>
        <p:grpSpPr>
          <a:xfrm>
            <a:off x="1984529" y="797276"/>
            <a:ext cx="5174941" cy="2685749"/>
            <a:chOff x="922438" y="573099"/>
            <a:chExt cx="7321975" cy="3800041"/>
          </a:xfrm>
        </p:grpSpPr>
        <p:pic>
          <p:nvPicPr>
            <p:cNvPr id="15" name="図 14"/>
            <p:cNvPicPr>
              <a:picLocks noChangeAspect="1"/>
            </p:cNvPicPr>
            <p:nvPr/>
          </p:nvPicPr>
          <p:blipFill>
            <a:blip r:embed="rId2"/>
            <a:stretch>
              <a:fillRect/>
            </a:stretch>
          </p:blipFill>
          <p:spPr>
            <a:xfrm rot="5400000">
              <a:off x="1605306" y="-12256"/>
              <a:ext cx="1648875" cy="2982861"/>
            </a:xfrm>
            <a:prstGeom prst="rect">
              <a:avLst/>
            </a:prstGeom>
          </p:spPr>
        </p:pic>
        <p:pic>
          <p:nvPicPr>
            <p:cNvPr id="16" name="図 15"/>
            <p:cNvPicPr>
              <a:picLocks noChangeAspect="1"/>
            </p:cNvPicPr>
            <p:nvPr/>
          </p:nvPicPr>
          <p:blipFill>
            <a:blip r:embed="rId3"/>
            <a:stretch>
              <a:fillRect/>
            </a:stretch>
          </p:blipFill>
          <p:spPr>
            <a:xfrm rot="5400000">
              <a:off x="1587226" y="2039189"/>
              <a:ext cx="1669163" cy="2998739"/>
            </a:xfrm>
            <a:prstGeom prst="rect">
              <a:avLst/>
            </a:prstGeom>
          </p:spPr>
        </p:pic>
        <p:pic>
          <p:nvPicPr>
            <p:cNvPr id="9" name="図 8"/>
            <p:cNvPicPr>
              <a:picLocks noChangeAspect="1"/>
            </p:cNvPicPr>
            <p:nvPr/>
          </p:nvPicPr>
          <p:blipFill>
            <a:blip r:embed="rId4" cstate="print"/>
            <a:stretch>
              <a:fillRect/>
            </a:stretch>
          </p:blipFill>
          <p:spPr>
            <a:xfrm>
              <a:off x="5281021" y="637269"/>
              <a:ext cx="2963391" cy="1706469"/>
            </a:xfrm>
            <a:prstGeom prst="rect">
              <a:avLst/>
            </a:prstGeom>
            <a:ln>
              <a:solidFill>
                <a:schemeClr val="tx1"/>
              </a:solidFill>
            </a:ln>
          </p:spPr>
        </p:pic>
        <p:pic>
          <p:nvPicPr>
            <p:cNvPr id="6" name="図 5"/>
            <p:cNvPicPr>
              <a:picLocks noChangeAspect="1"/>
            </p:cNvPicPr>
            <p:nvPr/>
          </p:nvPicPr>
          <p:blipFill>
            <a:blip r:embed="rId5" cstate="print"/>
            <a:stretch>
              <a:fillRect/>
            </a:stretch>
          </p:blipFill>
          <p:spPr>
            <a:xfrm>
              <a:off x="5290316" y="2643762"/>
              <a:ext cx="2954097" cy="1717351"/>
            </a:xfrm>
            <a:prstGeom prst="rect">
              <a:avLst/>
            </a:prstGeom>
            <a:ln>
              <a:solidFill>
                <a:schemeClr val="tx1"/>
              </a:solidFill>
            </a:ln>
          </p:spPr>
        </p:pic>
        <p:sp>
          <p:nvSpPr>
            <p:cNvPr id="11" name="下カーブ矢印 10"/>
            <p:cNvSpPr/>
            <p:nvPr/>
          </p:nvSpPr>
          <p:spPr>
            <a:xfrm rot="20868739">
              <a:off x="3697680" y="573099"/>
              <a:ext cx="1748649" cy="395087"/>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下カーブ矢印 11"/>
            <p:cNvSpPr/>
            <p:nvPr/>
          </p:nvSpPr>
          <p:spPr>
            <a:xfrm rot="20868739">
              <a:off x="3729908" y="2535860"/>
              <a:ext cx="1748649" cy="395087"/>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pic>
        <p:nvPicPr>
          <p:cNvPr id="14" name="図 13"/>
          <p:cNvPicPr>
            <a:picLocks noChangeAspect="1"/>
          </p:cNvPicPr>
          <p:nvPr/>
        </p:nvPicPr>
        <p:blipFill>
          <a:blip r:embed="rId6"/>
          <a:stretch>
            <a:fillRect/>
          </a:stretch>
        </p:blipFill>
        <p:spPr>
          <a:xfrm>
            <a:off x="3530943" y="4079910"/>
            <a:ext cx="599623" cy="606935"/>
          </a:xfrm>
          <a:prstGeom prst="rect">
            <a:avLst/>
          </a:prstGeom>
        </p:spPr>
      </p:pic>
    </p:spTree>
    <p:extLst>
      <p:ext uri="{BB962C8B-B14F-4D97-AF65-F5344CB8AC3E}">
        <p14:creationId xmlns:p14="http://schemas.microsoft.com/office/powerpoint/2010/main" val="351292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14" name="コンテンツ プレースホルダ 2"/>
          <p:cNvSpPr>
            <a:spLocks noGrp="1"/>
          </p:cNvSpPr>
          <p:nvPr>
            <p:ph idx="1"/>
          </p:nvPr>
        </p:nvSpPr>
        <p:spPr>
          <a:xfrm>
            <a:off x="1252755" y="839130"/>
            <a:ext cx="6406135" cy="1303508"/>
          </a:xfrm>
        </p:spPr>
        <p:txBody>
          <a:bodyPr>
            <a:noAutofit/>
          </a:bodyPr>
          <a:lstStyle/>
          <a:p>
            <a:pPr marL="0" indent="0">
              <a:buNone/>
            </a:pPr>
            <a:r>
              <a:rPr lang="ja-JP" altLang="en-US" sz="2800" dirty="0"/>
              <a:t>プログラムをほぞんして、</a:t>
            </a:r>
            <a:br>
              <a:rPr lang="en-US" altLang="ja-JP" sz="2800" dirty="0"/>
            </a:br>
            <a:r>
              <a:rPr lang="ja-JP" altLang="en-US" sz="2800" dirty="0"/>
              <a:t>ロボットからモニターと</a:t>
            </a:r>
            <a:r>
              <a:rPr lang="ja-JP" altLang="en-US" sz="2800"/>
              <a:t>キーボードをきりはなして</a:t>
            </a:r>
            <a:r>
              <a:rPr lang="ja-JP" altLang="en-US" sz="2800" dirty="0"/>
              <a:t>うごかします。</a:t>
            </a:r>
            <a:endParaRPr lang="en-US" altLang="ja-JP" sz="28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27</a:t>
            </a:fld>
            <a:endParaRPr kumimoji="1" lang="ja-JP" altLang="en-US"/>
          </a:p>
        </p:txBody>
      </p:sp>
      <p:grpSp>
        <p:nvGrpSpPr>
          <p:cNvPr id="4" name="グループ化 3">
            <a:extLst>
              <a:ext uri="{FF2B5EF4-FFF2-40B4-BE49-F238E27FC236}">
                <a16:creationId xmlns:a16="http://schemas.microsoft.com/office/drawing/2014/main" id="{A3B78E43-2865-234F-B103-0010F7CD48BF}"/>
              </a:ext>
            </a:extLst>
          </p:cNvPr>
          <p:cNvGrpSpPr/>
          <p:nvPr/>
        </p:nvGrpSpPr>
        <p:grpSpPr>
          <a:xfrm>
            <a:off x="1655211" y="2075059"/>
            <a:ext cx="5882678" cy="1847429"/>
            <a:chOff x="871541" y="2075058"/>
            <a:chExt cx="7715408" cy="2422990"/>
          </a:xfrm>
        </p:grpSpPr>
        <p:pic>
          <p:nvPicPr>
            <p:cNvPr id="7" name="図 6"/>
            <p:cNvPicPr>
              <a:picLocks noChangeAspect="1"/>
            </p:cNvPicPr>
            <p:nvPr/>
          </p:nvPicPr>
          <p:blipFill>
            <a:blip r:embed="rId2"/>
            <a:stretch>
              <a:fillRect/>
            </a:stretch>
          </p:blipFill>
          <p:spPr>
            <a:xfrm rot="5400000">
              <a:off x="1666380" y="1755006"/>
              <a:ext cx="1948203" cy="3537881"/>
            </a:xfrm>
            <a:prstGeom prst="rect">
              <a:avLst/>
            </a:prstGeom>
          </p:spPr>
        </p:pic>
        <p:pic>
          <p:nvPicPr>
            <p:cNvPr id="16" name="図 15"/>
            <p:cNvPicPr>
              <a:picLocks noChangeAspect="1"/>
            </p:cNvPicPr>
            <p:nvPr/>
          </p:nvPicPr>
          <p:blipFill>
            <a:blip r:embed="rId3" cstate="print"/>
            <a:stretch>
              <a:fillRect/>
            </a:stretch>
          </p:blipFill>
          <p:spPr>
            <a:xfrm>
              <a:off x="5076057" y="2549843"/>
              <a:ext cx="3510892" cy="1926303"/>
            </a:xfrm>
            <a:prstGeom prst="rect">
              <a:avLst/>
            </a:prstGeom>
            <a:ln>
              <a:solidFill>
                <a:schemeClr val="tx1"/>
              </a:solidFill>
            </a:ln>
          </p:spPr>
        </p:pic>
        <p:sp>
          <p:nvSpPr>
            <p:cNvPr id="17" name="下カーブ矢印 16"/>
            <p:cNvSpPr/>
            <p:nvPr/>
          </p:nvSpPr>
          <p:spPr>
            <a:xfrm>
              <a:off x="3528586" y="2075058"/>
              <a:ext cx="2032179" cy="595315"/>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テキスト ボックス 5"/>
            <p:cNvSpPr txBox="1"/>
            <p:nvPr/>
          </p:nvSpPr>
          <p:spPr>
            <a:xfrm>
              <a:off x="5767911" y="3282163"/>
              <a:ext cx="2127189" cy="605495"/>
            </a:xfrm>
            <a:prstGeom prst="rect">
              <a:avLst/>
            </a:prstGeom>
            <a:solidFill>
              <a:schemeClr val="bg1"/>
            </a:solidFill>
          </p:spPr>
          <p:txBody>
            <a:bodyPr wrap="square" rtlCol="0">
              <a:spAutoFit/>
            </a:bodyPr>
            <a:lstStyle/>
            <a:p>
              <a:pPr algn="ctr"/>
              <a:r>
                <a:rPr lang="en-US" altLang="ja-JP" b="1" dirty="0">
                  <a:latin typeface="IchigoJam" panose="00000400000000000000" pitchFamily="2" charset="0"/>
                  <a:ea typeface="IchigoJam" panose="00000400000000000000" pitchFamily="2" charset="0"/>
                </a:rPr>
                <a:t>SAVE 0</a:t>
              </a:r>
              <a:r>
                <a:rPr lang="ja-JP" altLang="en-US" b="1" dirty="0">
                  <a:latin typeface="IchigoJam" panose="00000400000000000000" pitchFamily="2" charset="0"/>
                  <a:ea typeface="IchigoJam" panose="00000400000000000000" pitchFamily="2" charset="0"/>
                </a:rPr>
                <a:t>　</a:t>
              </a:r>
              <a:r>
                <a:rPr lang="ja-JP" altLang="en-US" sz="2400" b="1" dirty="0">
                  <a:latin typeface="IchigoJam" panose="00000400000000000000" pitchFamily="2" charset="0"/>
                  <a:ea typeface="IchigoJam" panose="00000400000000000000" pitchFamily="2" charset="0"/>
                </a:rPr>
                <a:t>　　　　　　　　　　　　</a:t>
              </a:r>
              <a:endParaRPr lang="ja-JP" altLang="en-US" b="1" dirty="0">
                <a:latin typeface="IchigoJam" panose="00000400000000000000" pitchFamily="2" charset="0"/>
              </a:endParaRPr>
            </a:p>
          </p:txBody>
        </p:sp>
      </p:grpSp>
      <p:sp>
        <p:nvSpPr>
          <p:cNvPr id="20" name="コンテンツ プレースホルダ 2"/>
          <p:cNvSpPr txBox="1">
            <a:spLocks/>
          </p:cNvSpPr>
          <p:nvPr/>
        </p:nvSpPr>
        <p:spPr>
          <a:xfrm>
            <a:off x="1536820" y="4073036"/>
            <a:ext cx="7488832" cy="122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「しまうカード」でプログラムを</a:t>
            </a:r>
            <a:br>
              <a:rPr lang="en-US" altLang="ja-JP" dirty="0"/>
            </a:br>
            <a:r>
              <a:rPr lang="ja-JP" altLang="en-US" dirty="0"/>
              <a:t>ほぞんします。</a:t>
            </a:r>
            <a:endParaRPr lang="en-US" altLang="ja-JP" dirty="0"/>
          </a:p>
        </p:txBody>
      </p:sp>
    </p:spTree>
    <p:extLst>
      <p:ext uri="{BB962C8B-B14F-4D97-AF65-F5344CB8AC3E}">
        <p14:creationId xmlns:p14="http://schemas.microsoft.com/office/powerpoint/2010/main" val="366681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28</a:t>
            </a:fld>
            <a:endParaRPr kumimoji="1" lang="ja-JP" altLang="en-US"/>
          </a:p>
        </p:txBody>
      </p:sp>
      <p:sp>
        <p:nvSpPr>
          <p:cNvPr id="5" name="テキスト ボックス 4"/>
          <p:cNvSpPr txBox="1"/>
          <p:nvPr/>
        </p:nvSpPr>
        <p:spPr>
          <a:xfrm>
            <a:off x="971600" y="3652682"/>
            <a:ext cx="799288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でん</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スイッチをきって、</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モニター、キーボードの</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せんを</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ぬく</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a:extLst>
              <a:ext uri="{FF2B5EF4-FFF2-40B4-BE49-F238E27FC236}">
                <a16:creationId xmlns:a16="http://schemas.microsoft.com/office/drawing/2014/main" id="{F98CC739-3FD0-BC41-B928-41D84E9DBA87}"/>
              </a:ext>
            </a:extLst>
          </p:cNvPr>
          <p:cNvGrpSpPr/>
          <p:nvPr/>
        </p:nvGrpSpPr>
        <p:grpSpPr>
          <a:xfrm>
            <a:off x="971600" y="1060333"/>
            <a:ext cx="6829786" cy="2520280"/>
            <a:chOff x="1028553" y="497958"/>
            <a:chExt cx="7961475" cy="2937888"/>
          </a:xfrm>
        </p:grpSpPr>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23895" t="45275" r="-399" b="17890"/>
            <a:stretch/>
          </p:blipFill>
          <p:spPr>
            <a:xfrm>
              <a:off x="4102785" y="497958"/>
              <a:ext cx="4576391" cy="2937888"/>
            </a:xfrm>
            <a:prstGeom prst="rect">
              <a:avLst/>
            </a:prstGeom>
          </p:spPr>
        </p:pic>
        <p:sp>
          <p:nvSpPr>
            <p:cNvPr id="19" name="円/楕円 4"/>
            <p:cNvSpPr/>
            <p:nvPr/>
          </p:nvSpPr>
          <p:spPr>
            <a:xfrm>
              <a:off x="4860035" y="973794"/>
              <a:ext cx="1471763" cy="903369"/>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四角形吹き出し 22"/>
            <p:cNvSpPr/>
            <p:nvPr/>
          </p:nvSpPr>
          <p:spPr>
            <a:xfrm>
              <a:off x="5796141" y="2762416"/>
              <a:ext cx="3193887" cy="513355"/>
            </a:xfrm>
            <a:prstGeom prst="wedgeRectCallout">
              <a:avLst>
                <a:gd name="adj1" fmla="val -40981"/>
                <a:gd name="adj2" fmla="val -23440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でん</a:t>
              </a:r>
              <a:r>
                <a:rPr lang="ja-JP" altLang="en-US" dirty="0" err="1">
                  <a:latin typeface="メイリオ" panose="020B0604030504040204" pitchFamily="50" charset="-128"/>
                  <a:ea typeface="メイリオ" panose="020B0604030504040204" pitchFamily="50" charset="-128"/>
                </a:rPr>
                <a:t>ち</a:t>
              </a:r>
              <a:r>
                <a:rPr lang="ja-JP" altLang="en-US" dirty="0">
                  <a:latin typeface="メイリオ" panose="020B0604030504040204" pitchFamily="50" charset="-128"/>
                  <a:ea typeface="メイリオ" panose="020B0604030504040204" pitchFamily="50" charset="-128"/>
                </a:rPr>
                <a:t>スイッチをきる</a:t>
              </a:r>
            </a:p>
          </p:txBody>
        </p:sp>
        <p:pic>
          <p:nvPicPr>
            <p:cNvPr id="26" name="図 25"/>
            <p:cNvPicPr>
              <a:picLocks noChangeAspect="1"/>
            </p:cNvPicPr>
            <p:nvPr/>
          </p:nvPicPr>
          <p:blipFill>
            <a:blip r:embed="rId3"/>
            <a:stretch>
              <a:fillRect/>
            </a:stretch>
          </p:blipFill>
          <p:spPr>
            <a:xfrm>
              <a:off x="1028553" y="497961"/>
              <a:ext cx="2579167" cy="1443227"/>
            </a:xfrm>
            <a:prstGeom prst="rect">
              <a:avLst/>
            </a:prstGeom>
          </p:spPr>
        </p:pic>
        <p:sp>
          <p:nvSpPr>
            <p:cNvPr id="28" name="下矢印 27"/>
            <p:cNvSpPr/>
            <p:nvPr/>
          </p:nvSpPr>
          <p:spPr>
            <a:xfrm rot="16200000">
              <a:off x="3667475" y="208770"/>
              <a:ext cx="437949" cy="1947171"/>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Tree>
    <p:extLst>
      <p:ext uri="{BB962C8B-B14F-4D97-AF65-F5344CB8AC3E}">
        <p14:creationId xmlns:p14="http://schemas.microsoft.com/office/powerpoint/2010/main" val="268812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29</a:t>
            </a:fld>
            <a:endParaRPr kumimoji="1" lang="ja-JP" altLang="en-US"/>
          </a:p>
        </p:txBody>
      </p:sp>
      <p:sp>
        <p:nvSpPr>
          <p:cNvPr id="5" name="テキスト ボックス 4"/>
          <p:cNvSpPr txBox="1"/>
          <p:nvPr/>
        </p:nvSpPr>
        <p:spPr>
          <a:xfrm>
            <a:off x="899592" y="3894452"/>
            <a:ext cx="799288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タクトスイッチボタンをおしながら</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でん</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スイッチをいれる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a:extLst>
              <a:ext uri="{FF2B5EF4-FFF2-40B4-BE49-F238E27FC236}">
                <a16:creationId xmlns:a16="http://schemas.microsoft.com/office/drawing/2014/main" id="{A85AEE33-99F0-4240-9A36-39E1C7A3B444}"/>
              </a:ext>
            </a:extLst>
          </p:cNvPr>
          <p:cNvGrpSpPr/>
          <p:nvPr/>
        </p:nvGrpSpPr>
        <p:grpSpPr>
          <a:xfrm>
            <a:off x="1009503" y="915566"/>
            <a:ext cx="7124993" cy="2880320"/>
            <a:chOff x="467544" y="497961"/>
            <a:chExt cx="8568785" cy="3463981"/>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26200" t="54200" r="10800" b="14300"/>
            <a:stretch/>
          </p:blipFill>
          <p:spPr>
            <a:xfrm>
              <a:off x="4189512" y="497961"/>
              <a:ext cx="4690928" cy="3127285"/>
            </a:xfrm>
            <a:prstGeom prst="rect">
              <a:avLst/>
            </a:prstGeom>
          </p:spPr>
        </p:pic>
        <p:sp>
          <p:nvSpPr>
            <p:cNvPr id="19" name="円/楕円 4"/>
            <p:cNvSpPr/>
            <p:nvPr/>
          </p:nvSpPr>
          <p:spPr>
            <a:xfrm>
              <a:off x="5330353" y="1155043"/>
              <a:ext cx="1491181" cy="10182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pic>
          <p:nvPicPr>
            <p:cNvPr id="21" name="図 20"/>
            <p:cNvPicPr>
              <a:picLocks noChangeAspect="1"/>
            </p:cNvPicPr>
            <p:nvPr/>
          </p:nvPicPr>
          <p:blipFill>
            <a:blip r:embed="rId3"/>
            <a:stretch>
              <a:fillRect/>
            </a:stretch>
          </p:blipFill>
          <p:spPr>
            <a:xfrm>
              <a:off x="467544" y="2196383"/>
              <a:ext cx="3384376" cy="1434057"/>
            </a:xfrm>
            <a:prstGeom prst="rect">
              <a:avLst/>
            </a:prstGeom>
          </p:spPr>
        </p:pic>
        <p:sp>
          <p:nvSpPr>
            <p:cNvPr id="23" name="四角形吹き出し 22"/>
            <p:cNvSpPr/>
            <p:nvPr/>
          </p:nvSpPr>
          <p:spPr>
            <a:xfrm>
              <a:off x="6147752" y="2701521"/>
              <a:ext cx="2888577" cy="526096"/>
            </a:xfrm>
            <a:prstGeom prst="wedgeRectCallout">
              <a:avLst>
                <a:gd name="adj1" fmla="val -36102"/>
                <a:gd name="adj2" fmla="val -164566"/>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でん</a:t>
              </a:r>
              <a:r>
                <a:rPr lang="ja-JP" altLang="en-US" sz="1400" dirty="0" err="1">
                  <a:latin typeface="メイリオ" panose="020B0604030504040204" pitchFamily="50" charset="-128"/>
                  <a:ea typeface="メイリオ" panose="020B0604030504040204" pitchFamily="50" charset="-128"/>
                </a:rPr>
                <a:t>ち</a:t>
              </a:r>
              <a:r>
                <a:rPr lang="ja-JP" altLang="en-US" sz="1400" dirty="0">
                  <a:latin typeface="メイリオ" panose="020B0604030504040204" pitchFamily="50" charset="-128"/>
                  <a:ea typeface="メイリオ" panose="020B0604030504040204" pitchFamily="50" charset="-128"/>
                </a:rPr>
                <a:t>スイッチをいれる</a:t>
              </a:r>
            </a:p>
          </p:txBody>
        </p:sp>
        <p:sp>
          <p:nvSpPr>
            <p:cNvPr id="24" name="四角形吹き出し 23"/>
            <p:cNvSpPr/>
            <p:nvPr/>
          </p:nvSpPr>
          <p:spPr>
            <a:xfrm>
              <a:off x="1619675" y="3435846"/>
              <a:ext cx="4119269" cy="526096"/>
            </a:xfrm>
            <a:prstGeom prst="wedgeRectCallout">
              <a:avLst>
                <a:gd name="adj1" fmla="val -52510"/>
                <a:gd name="adj2" fmla="val -93793"/>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タクトスイッチボタンを押しながら</a:t>
              </a:r>
            </a:p>
          </p:txBody>
        </p:sp>
        <p:sp>
          <p:nvSpPr>
            <p:cNvPr id="25" name="円/楕円 4"/>
            <p:cNvSpPr/>
            <p:nvPr/>
          </p:nvSpPr>
          <p:spPr>
            <a:xfrm>
              <a:off x="788031" y="2507415"/>
              <a:ext cx="660275" cy="10182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6" name="図 25"/>
            <p:cNvPicPr>
              <a:picLocks noChangeAspect="1"/>
            </p:cNvPicPr>
            <p:nvPr/>
          </p:nvPicPr>
          <p:blipFill>
            <a:blip r:embed="rId4"/>
            <a:stretch>
              <a:fillRect/>
            </a:stretch>
          </p:blipFill>
          <p:spPr>
            <a:xfrm>
              <a:off x="1028553" y="497961"/>
              <a:ext cx="2579167" cy="1443227"/>
            </a:xfrm>
            <a:prstGeom prst="rect">
              <a:avLst/>
            </a:prstGeom>
          </p:spPr>
        </p:pic>
        <p:sp>
          <p:nvSpPr>
            <p:cNvPr id="27" name="下矢印 26"/>
            <p:cNvSpPr/>
            <p:nvPr/>
          </p:nvSpPr>
          <p:spPr>
            <a:xfrm rot="1068233">
              <a:off x="1155946" y="1635726"/>
              <a:ext cx="437949" cy="90189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8" name="下矢印 27"/>
            <p:cNvSpPr/>
            <p:nvPr/>
          </p:nvSpPr>
          <p:spPr>
            <a:xfrm rot="16200000">
              <a:off x="3872306" y="3942"/>
              <a:ext cx="437949" cy="2356831"/>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4" name="右矢印 3"/>
            <p:cNvSpPr/>
            <p:nvPr/>
          </p:nvSpPr>
          <p:spPr>
            <a:xfrm rot="19735121">
              <a:off x="5557823" y="3169665"/>
              <a:ext cx="770043" cy="355653"/>
            </a:xfrm>
            <a:prstGeom prst="rightArrow">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424079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D8BF9CD-36A8-4746-BF8E-E5603FABF49C}"/>
              </a:ext>
            </a:extLst>
          </p:cNvPr>
          <p:cNvSpPr>
            <a:spLocks noGrp="1"/>
          </p:cNvSpPr>
          <p:nvPr>
            <p:ph type="title"/>
          </p:nvPr>
        </p:nvSpPr>
        <p:spPr>
          <a:prstGeom prst="rect">
            <a:avLst/>
          </a:prstGeom>
        </p:spPr>
        <p:txBody>
          <a:bodyPr/>
          <a:lstStyle/>
          <a:p>
            <a:r>
              <a:rPr lang="ja-JP" altLang="en-US"/>
              <a:t>いまからやること</a:t>
            </a:r>
          </a:p>
        </p:txBody>
      </p:sp>
      <p:sp>
        <p:nvSpPr>
          <p:cNvPr id="3" name="コンテンツ プレースホルダ 2"/>
          <p:cNvSpPr>
            <a:spLocks noGrp="1"/>
          </p:cNvSpPr>
          <p:nvPr>
            <p:ph idx="1"/>
          </p:nvPr>
        </p:nvSpPr>
        <p:spPr>
          <a:prstGeom prst="rect">
            <a:avLst/>
          </a:prstGeom>
        </p:spPr>
        <p:txBody>
          <a:bodyPr>
            <a:normAutofit fontScale="92500" lnSpcReduction="10000"/>
          </a:bodyPr>
          <a:lstStyle/>
          <a:p>
            <a:pPr>
              <a:buNone/>
            </a:pPr>
            <a:r>
              <a:rPr lang="ja-JP" altLang="en-US" dirty="0"/>
              <a:t>　コンピューターで「プログラム」をつくって</a:t>
            </a:r>
            <a:endParaRPr lang="en-US" altLang="ja-JP" dirty="0"/>
          </a:p>
          <a:p>
            <a:pPr>
              <a:buNone/>
            </a:pPr>
            <a:r>
              <a:rPr lang="ja-JP" altLang="en-US" dirty="0"/>
              <a:t>　ロボット</a:t>
            </a:r>
            <a:r>
              <a:rPr kumimoji="1" lang="ja-JP" altLang="en-US" dirty="0"/>
              <a:t>をうごかします。</a:t>
            </a:r>
            <a:endParaRPr kumimoji="1" lang="en-US" altLang="ja-JP" dirty="0"/>
          </a:p>
          <a:p>
            <a:pPr>
              <a:buNone/>
            </a:pPr>
            <a:endParaRPr lang="en-US" altLang="ja-JP" dirty="0"/>
          </a:p>
          <a:p>
            <a:pPr>
              <a:buNone/>
            </a:pPr>
            <a:r>
              <a:rPr kumimoji="1" lang="ja-JP" altLang="en-US" dirty="0"/>
              <a:t>　「プログラム」をつかって、</a:t>
            </a:r>
            <a:endParaRPr kumimoji="1" lang="en-US" altLang="ja-JP" dirty="0"/>
          </a:p>
          <a:p>
            <a:pPr>
              <a:buNone/>
            </a:pPr>
            <a:r>
              <a:rPr kumimoji="1" lang="ja-JP" altLang="en-US" dirty="0"/>
              <a:t>　ロボットに</a:t>
            </a:r>
            <a:r>
              <a:rPr lang="ja-JP" altLang="en-US" dirty="0"/>
              <a:t>じょうずに</a:t>
            </a:r>
            <a:r>
              <a:rPr lang="ja-JP" altLang="en-US" dirty="0" err="1"/>
              <a:t>め</a:t>
            </a:r>
            <a:r>
              <a:rPr lang="ja-JP" altLang="en-US" dirty="0"/>
              <a:t>いれい</a:t>
            </a:r>
            <a:r>
              <a:rPr kumimoji="1" lang="ja-JP" altLang="en-US" dirty="0"/>
              <a:t>を</a:t>
            </a:r>
            <a:endParaRPr kumimoji="1" lang="en-US" altLang="ja-JP" dirty="0"/>
          </a:p>
          <a:p>
            <a:pPr>
              <a:buNone/>
            </a:pPr>
            <a:r>
              <a:rPr lang="ja-JP" altLang="en-US" dirty="0"/>
              <a:t>　</a:t>
            </a:r>
            <a:r>
              <a:rPr kumimoji="1" lang="ja-JP" altLang="en-US" dirty="0"/>
              <a:t>おくってください。</a:t>
            </a:r>
            <a:endParaRPr kumimoji="1" lang="en-US" altLang="ja-JP" dirty="0"/>
          </a:p>
          <a:p>
            <a:pPr>
              <a:buNone/>
            </a:pPr>
            <a:endParaRPr lang="en-US" altLang="ja-JP" dirty="0"/>
          </a:p>
          <a:p>
            <a:pPr>
              <a:buNone/>
            </a:pPr>
            <a:r>
              <a:rPr kumimoji="1" lang="ja-JP" altLang="en-US" dirty="0"/>
              <a:t>　おもいどおりに</a:t>
            </a:r>
            <a:r>
              <a:rPr lang="ja-JP" altLang="en-US" dirty="0"/>
              <a:t>うご</a:t>
            </a:r>
            <a:r>
              <a:rPr kumimoji="1" lang="ja-JP" altLang="en-US" dirty="0"/>
              <a:t>かせたら、</a:t>
            </a:r>
            <a:endParaRPr kumimoji="1" lang="en-US" altLang="ja-JP" dirty="0"/>
          </a:p>
          <a:p>
            <a:pPr>
              <a:buNone/>
            </a:pPr>
            <a:r>
              <a:rPr lang="ja-JP" altLang="en-US" dirty="0"/>
              <a:t>　おともだちと</a:t>
            </a:r>
            <a:r>
              <a:rPr kumimoji="1" lang="ja-JP" altLang="en-US" dirty="0"/>
              <a:t>きょうそうしてみましょう！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a:t>
            </a:fld>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910467"/>
            <a:ext cx="2194336" cy="19913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もういちどプログラムするとき</a:t>
            </a:r>
            <a:endParaRPr kumimoji="1" lang="ja-JP" altLang="en-US" dirty="0"/>
          </a:p>
        </p:txBody>
      </p:sp>
      <p:sp>
        <p:nvSpPr>
          <p:cNvPr id="6" name="コンテンツ プレースホルダー 5">
            <a:extLst>
              <a:ext uri="{FF2B5EF4-FFF2-40B4-BE49-F238E27FC236}">
                <a16:creationId xmlns:a16="http://schemas.microsoft.com/office/drawing/2014/main" id="{25373D0A-14B4-4E46-A1AB-1719E7B107E6}"/>
              </a:ext>
            </a:extLst>
          </p:cNvPr>
          <p:cNvSpPr>
            <a:spLocks noGrp="1"/>
          </p:cNvSpPr>
          <p:nvPr>
            <p:ph idx="1"/>
          </p:nvPr>
        </p:nvSpPr>
        <p:spPr>
          <a:xfrm>
            <a:off x="888667" y="771551"/>
            <a:ext cx="7886700" cy="2520280"/>
          </a:xfrm>
        </p:spPr>
        <p:txBody>
          <a:bodyPr/>
          <a:lstStyle/>
          <a:p>
            <a:pPr marL="457189" indent="-457189">
              <a:buFont typeface="+mj-ea"/>
              <a:buAutoNum type="circleNumDbPlain"/>
            </a:pPr>
            <a:r>
              <a:rPr lang="en-US" altLang="ja-JP" sz="2400" dirty="0" err="1"/>
              <a:t>SkyBerryJAM</a:t>
            </a:r>
            <a:r>
              <a:rPr lang="ja-JP" altLang="en-US" sz="2400"/>
              <a:t>（ロボット）のスイッチをきる</a:t>
            </a:r>
            <a:endParaRPr lang="en-US" altLang="ja-JP" sz="2400" dirty="0"/>
          </a:p>
          <a:p>
            <a:endParaRPr lang="en-US" altLang="ja-JP" sz="800" dirty="0"/>
          </a:p>
          <a:p>
            <a:pPr marL="0" indent="0">
              <a:buNone/>
            </a:pPr>
            <a:r>
              <a:rPr lang="ja-JP" altLang="en-US" sz="2400"/>
              <a:t>② モニター、キーボードをつないでスイッチをいれる</a:t>
            </a:r>
            <a:endParaRPr lang="en-US" altLang="ja-JP" sz="2400" dirty="0"/>
          </a:p>
          <a:p>
            <a:pPr marL="0" indent="0">
              <a:buNone/>
            </a:pPr>
            <a:endParaRPr lang="en-US" altLang="ja-JP" sz="900" dirty="0"/>
          </a:p>
          <a:p>
            <a:pPr marL="0" indent="0">
              <a:buNone/>
            </a:pPr>
            <a:r>
              <a:rPr lang="ja-JP" altLang="en-US" sz="2400"/>
              <a:t>もういちどプログラムをみるときは</a:t>
            </a:r>
            <a:br>
              <a:rPr lang="en-US" altLang="ja-JP" sz="2400" dirty="0"/>
            </a:br>
            <a:r>
              <a:rPr lang="ja-JP" altLang="en-US" sz="2400"/>
              <a:t>「とりだすカード」をつかったあとに</a:t>
            </a:r>
            <a:br>
              <a:rPr lang="en-US" altLang="ja-JP" sz="2400" dirty="0"/>
            </a:br>
            <a:r>
              <a:rPr lang="ja-JP" altLang="en-US" sz="2400"/>
              <a:t>「みるカード」をつかってね。</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30</a:t>
            </a:fld>
            <a:endParaRPr kumimoji="1" lang="ja-JP" altLang="en-US"/>
          </a:p>
        </p:txBody>
      </p:sp>
      <p:pic>
        <p:nvPicPr>
          <p:cNvPr id="4" name="図 3"/>
          <p:cNvPicPr>
            <a:picLocks noChangeAspect="1"/>
          </p:cNvPicPr>
          <p:nvPr/>
        </p:nvPicPr>
        <p:blipFill>
          <a:blip r:embed="rId2"/>
          <a:stretch>
            <a:fillRect/>
          </a:stretch>
        </p:blipFill>
        <p:spPr>
          <a:xfrm rot="5400000">
            <a:off x="2302743" y="2722205"/>
            <a:ext cx="1422078" cy="2596406"/>
          </a:xfrm>
          <a:prstGeom prst="rect">
            <a:avLst/>
          </a:prstGeom>
        </p:spPr>
      </p:pic>
      <p:pic>
        <p:nvPicPr>
          <p:cNvPr id="7" name="図 6"/>
          <p:cNvPicPr>
            <a:picLocks noChangeAspect="1"/>
          </p:cNvPicPr>
          <p:nvPr/>
        </p:nvPicPr>
        <p:blipFill>
          <a:blip r:embed="rId3"/>
          <a:stretch>
            <a:fillRect/>
          </a:stretch>
        </p:blipFill>
        <p:spPr>
          <a:xfrm rot="5400000">
            <a:off x="5361388" y="2718467"/>
            <a:ext cx="1439616" cy="25863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31</a:t>
            </a:fld>
            <a:endParaRPr kumimoji="1" lang="ja-JP" altLang="en-US"/>
          </a:p>
        </p:txBody>
      </p:sp>
      <p:sp>
        <p:nvSpPr>
          <p:cNvPr id="4" name="コンテンツ プレースホルダー 3">
            <a:extLst>
              <a:ext uri="{FF2B5EF4-FFF2-40B4-BE49-F238E27FC236}">
                <a16:creationId xmlns:a16="http://schemas.microsoft.com/office/drawing/2014/main" id="{A52EBD5A-720C-3C48-B4E7-1DAA0F92708B}"/>
              </a:ext>
            </a:extLst>
          </p:cNvPr>
          <p:cNvSpPr>
            <a:spLocks noGrp="1"/>
          </p:cNvSpPr>
          <p:nvPr>
            <p:ph idx="1"/>
          </p:nvPr>
        </p:nvSpPr>
        <p:spPr/>
        <p:txBody>
          <a:bodyPr anchor="ctr" anchorCtr="1"/>
          <a:lstStyle/>
          <a:p>
            <a:pPr algn="ctr"/>
            <a:r>
              <a:rPr lang="ja-JP" altLang="en-US"/>
              <a:t>ロボットを</a:t>
            </a:r>
            <a:endParaRPr lang="en-US" altLang="ja-JP" dirty="0"/>
          </a:p>
          <a:p>
            <a:pPr algn="ctr"/>
            <a:r>
              <a:rPr lang="ja-JP" altLang="en-US"/>
              <a:t>３びょうまえにうごかして、　ひだりにむけて、</a:t>
            </a:r>
            <a:endParaRPr lang="en-US" altLang="ja-JP" dirty="0"/>
          </a:p>
          <a:p>
            <a:pPr algn="ctr"/>
            <a:r>
              <a:rPr lang="ja-JP" altLang="en-US"/>
              <a:t>もういちど３びょうまえにすすませてください！</a:t>
            </a:r>
            <a:endParaRPr lang="en-US" altLang="ja-JP" dirty="0"/>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すこしむずかしいもんだい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もんだい</a:t>
            </a:r>
            <a:r>
              <a:rPr lang="ja-JP" altLang="en-US" dirty="0" err="1"/>
              <a:t>の</a:t>
            </a:r>
            <a:r>
              <a:rPr kumimoji="1" lang="ja-JP" altLang="en-US" dirty="0"/>
              <a:t>かいとうれい</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32</a:t>
            </a:fld>
            <a:endParaRPr kumimoji="1" lang="ja-JP" altLang="en-US"/>
          </a:p>
        </p:txBody>
      </p:sp>
      <p:sp>
        <p:nvSpPr>
          <p:cNvPr id="4" name="テキスト ボックス 3"/>
          <p:cNvSpPr txBox="1"/>
          <p:nvPr/>
        </p:nvSpPr>
        <p:spPr>
          <a:xfrm>
            <a:off x="2266387" y="1059582"/>
            <a:ext cx="3954535"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800" dirty="0">
                <a:solidFill>
                  <a:schemeClr val="tx1"/>
                </a:solidFill>
              </a:rPr>
              <a:t>10</a:t>
            </a:r>
            <a:r>
              <a:rPr lang="ja-JP" altLang="en-US" sz="2800" dirty="0">
                <a:solidFill>
                  <a:schemeClr val="tx1"/>
                </a:solidFill>
              </a:rPr>
              <a:t>　</a:t>
            </a:r>
            <a:r>
              <a:rPr lang="en-US" altLang="ja-JP" sz="2800" dirty="0">
                <a:solidFill>
                  <a:schemeClr val="tx1"/>
                </a:solidFill>
              </a:rPr>
              <a:t>OUT 10</a:t>
            </a:r>
          </a:p>
          <a:p>
            <a:r>
              <a:rPr lang="en-US" altLang="ja-JP" sz="2800" dirty="0">
                <a:solidFill>
                  <a:schemeClr val="tx1"/>
                </a:solidFill>
              </a:rPr>
              <a:t>20</a:t>
            </a:r>
            <a:r>
              <a:rPr lang="ja-JP" altLang="en-US" sz="2800" dirty="0">
                <a:solidFill>
                  <a:schemeClr val="tx1"/>
                </a:solidFill>
              </a:rPr>
              <a:t>　</a:t>
            </a:r>
            <a:r>
              <a:rPr lang="en-US" altLang="ja-JP" sz="2800" dirty="0">
                <a:solidFill>
                  <a:schemeClr val="tx1"/>
                </a:solidFill>
              </a:rPr>
              <a:t>WAIT 180</a:t>
            </a:r>
          </a:p>
          <a:p>
            <a:r>
              <a:rPr lang="en-US" altLang="ja-JP" sz="2800" dirty="0">
                <a:solidFill>
                  <a:schemeClr val="tx1"/>
                </a:solidFill>
              </a:rPr>
              <a:t>30</a:t>
            </a:r>
            <a:r>
              <a:rPr lang="ja-JP" altLang="en-US" sz="2800" dirty="0">
                <a:solidFill>
                  <a:schemeClr val="tx1"/>
                </a:solidFill>
              </a:rPr>
              <a:t>　</a:t>
            </a:r>
            <a:r>
              <a:rPr lang="en-US" altLang="ja-JP" sz="2800" dirty="0">
                <a:solidFill>
                  <a:schemeClr val="tx1"/>
                </a:solidFill>
              </a:rPr>
              <a:t>OUT 6</a:t>
            </a:r>
          </a:p>
          <a:p>
            <a:r>
              <a:rPr lang="en-US" altLang="ja-JP" sz="2800" dirty="0">
                <a:solidFill>
                  <a:schemeClr val="tx1"/>
                </a:solidFill>
              </a:rPr>
              <a:t>40</a:t>
            </a:r>
            <a:r>
              <a:rPr lang="ja-JP" altLang="en-US" sz="2800" dirty="0">
                <a:solidFill>
                  <a:schemeClr val="tx1"/>
                </a:solidFill>
              </a:rPr>
              <a:t>　</a:t>
            </a:r>
            <a:r>
              <a:rPr lang="en-US" altLang="ja-JP" sz="2800" dirty="0">
                <a:solidFill>
                  <a:schemeClr val="tx1"/>
                </a:solidFill>
              </a:rPr>
              <a:t>WAIT 180</a:t>
            </a:r>
          </a:p>
          <a:p>
            <a:r>
              <a:rPr lang="en-US" altLang="ja-JP" sz="2800" dirty="0">
                <a:solidFill>
                  <a:schemeClr val="tx1"/>
                </a:solidFill>
              </a:rPr>
              <a:t>50</a:t>
            </a:r>
            <a:r>
              <a:rPr lang="ja-JP" altLang="en-US" sz="2800" dirty="0">
                <a:solidFill>
                  <a:schemeClr val="tx1"/>
                </a:solidFill>
              </a:rPr>
              <a:t>　</a:t>
            </a:r>
            <a:r>
              <a:rPr lang="en-US" altLang="ja-JP" sz="2800" dirty="0">
                <a:solidFill>
                  <a:schemeClr val="tx1"/>
                </a:solidFill>
              </a:rPr>
              <a:t>OUT 10</a:t>
            </a:r>
          </a:p>
          <a:p>
            <a:r>
              <a:rPr lang="en-US" altLang="ja-JP" sz="2800" dirty="0">
                <a:solidFill>
                  <a:schemeClr val="tx1"/>
                </a:solidFill>
              </a:rPr>
              <a:t>60</a:t>
            </a:r>
            <a:r>
              <a:rPr lang="ja-JP" altLang="en-US" sz="2800" dirty="0">
                <a:solidFill>
                  <a:schemeClr val="tx1"/>
                </a:solidFill>
              </a:rPr>
              <a:t>　</a:t>
            </a:r>
            <a:r>
              <a:rPr lang="en-US" altLang="ja-JP" sz="2800" dirty="0">
                <a:solidFill>
                  <a:schemeClr val="tx1"/>
                </a:solidFill>
              </a:rPr>
              <a:t>WAIT 180</a:t>
            </a:r>
          </a:p>
          <a:p>
            <a:r>
              <a:rPr lang="en-US" altLang="ja-JP" sz="2800" dirty="0">
                <a:solidFill>
                  <a:schemeClr val="tx1"/>
                </a:solidFill>
              </a:rPr>
              <a:t>70</a:t>
            </a:r>
            <a:r>
              <a:rPr lang="ja-JP" altLang="en-US" sz="2800" dirty="0">
                <a:solidFill>
                  <a:schemeClr val="tx1"/>
                </a:solidFill>
              </a:rPr>
              <a:t>　</a:t>
            </a:r>
            <a:r>
              <a:rPr lang="en-US" altLang="ja-JP" sz="2800" dirty="0">
                <a:solidFill>
                  <a:schemeClr val="tx1"/>
                </a:solidFill>
              </a:rPr>
              <a:t>OUT 0</a:t>
            </a:r>
          </a:p>
          <a:p>
            <a:r>
              <a:rPr lang="en-US" altLang="ja-JP" sz="2800" dirty="0">
                <a:solidFill>
                  <a:schemeClr val="tx1"/>
                </a:solidFill>
              </a:rPr>
              <a:t>RUN</a:t>
            </a:r>
          </a:p>
        </p:txBody>
      </p:sp>
      <p:sp>
        <p:nvSpPr>
          <p:cNvPr id="11" name="雲 10">
            <a:extLst>
              <a:ext uri="{FF2B5EF4-FFF2-40B4-BE49-F238E27FC236}">
                <a16:creationId xmlns:a16="http://schemas.microsoft.com/office/drawing/2014/main" id="{491549BF-BE0C-564F-B06E-EFC459E54685}"/>
              </a:ext>
            </a:extLst>
          </p:cNvPr>
          <p:cNvSpPr/>
          <p:nvPr/>
        </p:nvSpPr>
        <p:spPr>
          <a:xfrm rot="21042577">
            <a:off x="5257093" y="3101860"/>
            <a:ext cx="3039905" cy="1597716"/>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おもいどおりに　うごかせるようになったね！</a:t>
            </a:r>
          </a:p>
        </p:txBody>
      </p:sp>
    </p:spTree>
    <p:extLst>
      <p:ext uri="{BB962C8B-B14F-4D97-AF65-F5344CB8AC3E}">
        <p14:creationId xmlns:p14="http://schemas.microsoft.com/office/powerpoint/2010/main" val="1530885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33</a:t>
            </a:fld>
            <a:endParaRPr kumimoji="1" lang="ja-JP" altLang="en-US" dirty="0"/>
          </a:p>
        </p:txBody>
      </p:sp>
      <p:sp>
        <p:nvSpPr>
          <p:cNvPr id="4" name="コンテンツ プレースホルダー 3">
            <a:extLst>
              <a:ext uri="{FF2B5EF4-FFF2-40B4-BE49-F238E27FC236}">
                <a16:creationId xmlns:a16="http://schemas.microsoft.com/office/drawing/2014/main" id="{359073F7-E13F-014D-9AB4-DD06C4052B15}"/>
              </a:ext>
            </a:extLst>
          </p:cNvPr>
          <p:cNvSpPr>
            <a:spLocks noGrp="1"/>
          </p:cNvSpPr>
          <p:nvPr>
            <p:ph idx="1"/>
          </p:nvPr>
        </p:nvSpPr>
        <p:spPr/>
        <p:txBody>
          <a:bodyPr anchor="ctr" anchorCtr="1"/>
          <a:lstStyle/>
          <a:p>
            <a:pPr algn="ctr"/>
            <a:r>
              <a:rPr lang="ja-JP" altLang="en-US"/>
              <a:t>コースを</a:t>
            </a:r>
            <a:endParaRPr lang="en-US" altLang="ja-JP" dirty="0"/>
          </a:p>
          <a:p>
            <a:pPr algn="ctr"/>
            <a:r>
              <a:rPr lang="ja-JP" altLang="en-US"/>
              <a:t>はしらせてください！</a:t>
            </a:r>
            <a:endParaRPr lang="en-US" altLang="ja-JP" dirty="0"/>
          </a:p>
          <a:p>
            <a:pPr algn="ctr"/>
            <a:endParaRPr lang="en-US" altLang="ja-JP" sz="1200" dirty="0"/>
          </a:p>
          <a:p>
            <a:pPr algn="ctr"/>
            <a:r>
              <a:rPr lang="ja-JP" altLang="en-US" sz="2800"/>
              <a:t>スタートからはじめて</a:t>
            </a:r>
            <a:endParaRPr lang="en-US" altLang="ja-JP" sz="2800" dirty="0"/>
          </a:p>
          <a:p>
            <a:pPr algn="ctr"/>
            <a:r>
              <a:rPr lang="ja-JP" altLang="en-US" sz="2800"/>
              <a:t>せんをつうかする</a:t>
            </a:r>
            <a:endParaRPr lang="en-US" altLang="ja-JP" sz="2800" dirty="0"/>
          </a:p>
          <a:p>
            <a:pPr algn="ctr"/>
            <a:r>
              <a:rPr lang="ja-JP" altLang="en-US" sz="2800"/>
              <a:t>プログラムを作ろう</a:t>
            </a:r>
          </a:p>
        </p:txBody>
      </p:sp>
      <p:sp>
        <p:nvSpPr>
          <p:cNvPr id="2" name="タイトル 1"/>
          <p:cNvSpPr>
            <a:spLocks noGrp="1"/>
          </p:cNvSpPr>
          <p:nvPr>
            <p:ph type="title"/>
          </p:nvPr>
        </p:nvSpPr>
        <p:spPr>
          <a:prstGeom prst="rect">
            <a:avLst/>
          </a:prstGeom>
        </p:spPr>
        <p:txBody>
          <a:bodyPr>
            <a:normAutofit fontScale="90000"/>
          </a:bodyPr>
          <a:lstStyle/>
          <a:p>
            <a:r>
              <a:rPr lang="ja-JP" altLang="en-US" dirty="0"/>
              <a:t>さいごのもんだい</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メモ</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34</a:t>
            </a:fld>
            <a:endParaRPr kumimoji="1" lang="ja-JP" altLang="en-US"/>
          </a:p>
        </p:txBody>
      </p:sp>
      <p:sp>
        <p:nvSpPr>
          <p:cNvPr id="4" name="テキスト ボックス 3"/>
          <p:cNvSpPr txBox="1"/>
          <p:nvPr/>
        </p:nvSpPr>
        <p:spPr>
          <a:xfrm>
            <a:off x="1090656" y="751635"/>
            <a:ext cx="6962687"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400" dirty="0">
                <a:solidFill>
                  <a:schemeClr val="tx1"/>
                </a:solidFill>
              </a:rPr>
              <a:t>プログラミングにひつようなことをメモしてね！</a:t>
            </a:r>
            <a:endParaRPr lang="en-US" altLang="ja-JP" sz="24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p:txBody>
      </p:sp>
    </p:spTree>
    <p:extLst>
      <p:ext uri="{BB962C8B-B14F-4D97-AF65-F5344CB8AC3E}">
        <p14:creationId xmlns:p14="http://schemas.microsoft.com/office/powerpoint/2010/main" val="3945446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おまけ①のプログラム</a:t>
            </a:r>
            <a:endParaRPr kumimoji="1" lang="ja-JP" altLang="en-US" dirty="0"/>
          </a:p>
        </p:txBody>
      </p:sp>
      <p:sp>
        <p:nvSpPr>
          <p:cNvPr id="24" name="コンテンツ プレースホルダ 2"/>
          <p:cNvSpPr>
            <a:spLocks noGrp="1"/>
          </p:cNvSpPr>
          <p:nvPr>
            <p:ph idx="1"/>
          </p:nvPr>
        </p:nvSpPr>
        <p:spPr>
          <a:xfrm>
            <a:off x="5429792" y="771550"/>
            <a:ext cx="3132804" cy="3861173"/>
          </a:xfrm>
        </p:spPr>
        <p:txBody>
          <a:bodyPr>
            <a:normAutofit/>
          </a:bodyPr>
          <a:lstStyle/>
          <a:p>
            <a:pPr marL="0" indent="0">
              <a:buNone/>
            </a:pPr>
            <a:r>
              <a:rPr lang="ja-JP" altLang="en-US" sz="3200" dirty="0"/>
              <a:t>じぶんでしょうがい</a:t>
            </a:r>
            <a:r>
              <a:rPr lang="ja-JP" altLang="en-US" sz="3200" dirty="0" err="1"/>
              <a:t>ぶつを</a:t>
            </a:r>
            <a:r>
              <a:rPr lang="ja-JP" altLang="en-US" sz="3200" dirty="0"/>
              <a:t>よけてうごきます。</a:t>
            </a:r>
            <a:endParaRPr lang="en-US" altLang="ja-JP" sz="32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35</a:t>
            </a:fld>
            <a:endParaRPr kumimoji="1" lang="ja-JP" altLang="en-US" dirty="0"/>
          </a:p>
        </p:txBody>
      </p:sp>
      <p:grpSp>
        <p:nvGrpSpPr>
          <p:cNvPr id="5" name="グループ化 4">
            <a:extLst>
              <a:ext uri="{FF2B5EF4-FFF2-40B4-BE49-F238E27FC236}">
                <a16:creationId xmlns:a16="http://schemas.microsoft.com/office/drawing/2014/main" id="{F6ACC79E-8B77-D64C-A5EF-B6C001D498A4}"/>
              </a:ext>
            </a:extLst>
          </p:cNvPr>
          <p:cNvGrpSpPr/>
          <p:nvPr/>
        </p:nvGrpSpPr>
        <p:grpSpPr>
          <a:xfrm>
            <a:off x="1547664" y="897614"/>
            <a:ext cx="3404840" cy="3861173"/>
            <a:chOff x="861357" y="503453"/>
            <a:chExt cx="4574743" cy="5187872"/>
          </a:xfrm>
        </p:grpSpPr>
        <p:sp>
          <p:nvSpPr>
            <p:cNvPr id="12" name="正方形/長方形 11"/>
            <p:cNvSpPr/>
            <p:nvPr/>
          </p:nvSpPr>
          <p:spPr>
            <a:xfrm>
              <a:off x="861357" y="503453"/>
              <a:ext cx="457474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961063" y="722776"/>
              <a:ext cx="621277" cy="746923"/>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4" name="テキスト ボックス 13"/>
            <p:cNvSpPr txBox="1"/>
            <p:nvPr/>
          </p:nvSpPr>
          <p:spPr>
            <a:xfrm>
              <a:off x="961063" y="1547972"/>
              <a:ext cx="621277" cy="768788"/>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5" name="テキスト ボックス 14"/>
            <p:cNvSpPr txBox="1"/>
            <p:nvPr/>
          </p:nvSpPr>
          <p:spPr>
            <a:xfrm>
              <a:off x="970585" y="2390950"/>
              <a:ext cx="621277" cy="742555"/>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6" name="テキスト ボックス 15"/>
            <p:cNvSpPr txBox="1"/>
            <p:nvPr/>
          </p:nvSpPr>
          <p:spPr>
            <a:xfrm>
              <a:off x="970585" y="3193971"/>
              <a:ext cx="621277" cy="745932"/>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17" name="テキスト ボックス 16"/>
            <p:cNvSpPr txBox="1"/>
            <p:nvPr/>
          </p:nvSpPr>
          <p:spPr>
            <a:xfrm>
              <a:off x="970585" y="4011911"/>
              <a:ext cx="621277" cy="734372"/>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19" name="図 18"/>
            <p:cNvPicPr>
              <a:picLocks noChangeAspect="1"/>
            </p:cNvPicPr>
            <p:nvPr/>
          </p:nvPicPr>
          <p:blipFill>
            <a:blip r:embed="rId2"/>
            <a:stretch>
              <a:fillRect/>
            </a:stretch>
          </p:blipFill>
          <p:spPr>
            <a:xfrm rot="5400000">
              <a:off x="3571436" y="2876991"/>
              <a:ext cx="746507" cy="1366636"/>
            </a:xfrm>
            <a:prstGeom prst="rect">
              <a:avLst/>
            </a:prstGeom>
          </p:spPr>
        </p:pic>
        <p:pic>
          <p:nvPicPr>
            <p:cNvPr id="21" name="図 20"/>
            <p:cNvPicPr>
              <a:picLocks noChangeAspect="1"/>
            </p:cNvPicPr>
            <p:nvPr/>
          </p:nvPicPr>
          <p:blipFill>
            <a:blip r:embed="rId3"/>
            <a:stretch>
              <a:fillRect/>
            </a:stretch>
          </p:blipFill>
          <p:spPr>
            <a:xfrm rot="5400000">
              <a:off x="3584620" y="1227006"/>
              <a:ext cx="732561" cy="1354216"/>
            </a:xfrm>
            <a:prstGeom prst="rect">
              <a:avLst/>
            </a:prstGeom>
          </p:spPr>
        </p:pic>
        <p:pic>
          <p:nvPicPr>
            <p:cNvPr id="6" name="図 5"/>
            <p:cNvPicPr>
              <a:picLocks noChangeAspect="1"/>
            </p:cNvPicPr>
            <p:nvPr/>
          </p:nvPicPr>
          <p:blipFill>
            <a:blip r:embed="rId4"/>
            <a:stretch>
              <a:fillRect/>
            </a:stretch>
          </p:blipFill>
          <p:spPr>
            <a:xfrm rot="5400000">
              <a:off x="1959415" y="2890027"/>
              <a:ext cx="731821" cy="1325887"/>
            </a:xfrm>
            <a:prstGeom prst="rect">
              <a:avLst/>
            </a:prstGeom>
          </p:spPr>
        </p:pic>
        <p:pic>
          <p:nvPicPr>
            <p:cNvPr id="7" name="図 6"/>
            <p:cNvPicPr>
              <a:picLocks noChangeAspect="1"/>
            </p:cNvPicPr>
            <p:nvPr/>
          </p:nvPicPr>
          <p:blipFill>
            <a:blip r:embed="rId5"/>
            <a:stretch>
              <a:fillRect/>
            </a:stretch>
          </p:blipFill>
          <p:spPr>
            <a:xfrm rot="5400000">
              <a:off x="1941409" y="1241495"/>
              <a:ext cx="740433" cy="1334503"/>
            </a:xfrm>
            <a:prstGeom prst="rect">
              <a:avLst/>
            </a:prstGeom>
          </p:spPr>
        </p:pic>
        <p:pic>
          <p:nvPicPr>
            <p:cNvPr id="9" name="図 8"/>
            <p:cNvPicPr>
              <a:picLocks noChangeAspect="1"/>
            </p:cNvPicPr>
            <p:nvPr/>
          </p:nvPicPr>
          <p:blipFill>
            <a:blip r:embed="rId6"/>
            <a:stretch>
              <a:fillRect/>
            </a:stretch>
          </p:blipFill>
          <p:spPr>
            <a:xfrm rot="5400000">
              <a:off x="1963719" y="3683959"/>
              <a:ext cx="728952" cy="1331631"/>
            </a:xfrm>
            <a:prstGeom prst="rect">
              <a:avLst/>
            </a:prstGeom>
          </p:spPr>
        </p:pic>
        <p:pic>
          <p:nvPicPr>
            <p:cNvPr id="10" name="図 9"/>
            <p:cNvPicPr>
              <a:picLocks noChangeAspect="1"/>
            </p:cNvPicPr>
            <p:nvPr/>
          </p:nvPicPr>
          <p:blipFill>
            <a:blip r:embed="rId7"/>
            <a:stretch>
              <a:fillRect/>
            </a:stretch>
          </p:blipFill>
          <p:spPr>
            <a:xfrm rot="5400000">
              <a:off x="1965159" y="4524203"/>
              <a:ext cx="728953" cy="1334503"/>
            </a:xfrm>
            <a:prstGeom prst="rect">
              <a:avLst/>
            </a:prstGeom>
          </p:spPr>
        </p:pic>
        <p:pic>
          <p:nvPicPr>
            <p:cNvPr id="23" name="図 22"/>
            <p:cNvPicPr>
              <a:picLocks noChangeAspect="1"/>
            </p:cNvPicPr>
            <p:nvPr/>
          </p:nvPicPr>
          <p:blipFill>
            <a:blip r:embed="rId8"/>
            <a:stretch>
              <a:fillRect/>
            </a:stretch>
          </p:blipFill>
          <p:spPr>
            <a:xfrm rot="5400000">
              <a:off x="1950155" y="410689"/>
              <a:ext cx="737188" cy="1344793"/>
            </a:xfrm>
            <a:prstGeom prst="rect">
              <a:avLst/>
            </a:prstGeom>
          </p:spPr>
        </p:pic>
        <p:sp>
          <p:nvSpPr>
            <p:cNvPr id="20" name="テキスト ボックス 19"/>
            <p:cNvSpPr txBox="1"/>
            <p:nvPr/>
          </p:nvSpPr>
          <p:spPr>
            <a:xfrm>
              <a:off x="971603" y="4803999"/>
              <a:ext cx="621277" cy="734372"/>
            </a:xfrm>
            <a:prstGeom prst="rect">
              <a:avLst/>
            </a:prstGeom>
            <a:solidFill>
              <a:srgbClr val="D1CECE"/>
            </a:solidFill>
          </p:spPr>
          <p:txBody>
            <a:bodyPr wrap="square" rtlCol="0" anchor="ctr" anchorCtr="0">
              <a:noAutofit/>
            </a:bodyPr>
            <a:lstStyle/>
            <a:p>
              <a:pPr algn="ctr"/>
              <a:r>
                <a:rPr lang="en-US" altLang="ja-JP" b="1" dirty="0"/>
                <a:t>60</a:t>
              </a:r>
              <a:endParaRPr lang="ja-JP" altLang="en-US" b="1" dirty="0"/>
            </a:p>
          </p:txBody>
        </p:sp>
        <p:pic>
          <p:nvPicPr>
            <p:cNvPr id="22" name="図 21"/>
            <p:cNvPicPr>
              <a:picLocks noChangeAspect="1"/>
            </p:cNvPicPr>
            <p:nvPr/>
          </p:nvPicPr>
          <p:blipFill>
            <a:blip r:embed="rId6"/>
            <a:stretch>
              <a:fillRect/>
            </a:stretch>
          </p:blipFill>
          <p:spPr>
            <a:xfrm rot="5400000">
              <a:off x="1969047" y="2075590"/>
              <a:ext cx="728952" cy="1331631"/>
            </a:xfrm>
            <a:prstGeom prst="rect">
              <a:avLst/>
            </a:prstGeom>
          </p:spPr>
        </p:pic>
      </p:grpSp>
      <p:sp>
        <p:nvSpPr>
          <p:cNvPr id="28" name="角丸四角形吹き出し 27">
            <a:extLst>
              <a:ext uri="{FF2B5EF4-FFF2-40B4-BE49-F238E27FC236}">
                <a16:creationId xmlns:a16="http://schemas.microsoft.com/office/drawing/2014/main" id="{B2C1B0D6-8B2D-AE4D-A0A6-2D4340DF5827}"/>
              </a:ext>
            </a:extLst>
          </p:cNvPr>
          <p:cNvSpPr/>
          <p:nvPr/>
        </p:nvSpPr>
        <p:spPr>
          <a:xfrm>
            <a:off x="5107449" y="3402268"/>
            <a:ext cx="2534111" cy="1141542"/>
          </a:xfrm>
          <a:prstGeom prst="wedgeRoundRectCallout">
            <a:avLst>
              <a:gd name="adj1" fmla="val -122549"/>
              <a:gd name="adj2" fmla="val -12374"/>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０．５</a:t>
            </a:r>
            <a:r>
              <a:rPr kumimoji="0" lang="ja-JP" altLang="en-US" sz="1800" b="0" i="0" u="none" strike="noStrike" kern="0" cap="none" spc="0" normalizeH="0" baseline="0" noProof="0" dirty="0" err="1">
                <a:ln>
                  <a:noFill/>
                </a:ln>
                <a:solidFill>
                  <a:prstClr val="black"/>
                </a:solidFill>
                <a:effectLst/>
                <a:uLnTx/>
                <a:uFillTx/>
                <a:latin typeface="Calibri"/>
                <a:ea typeface="ＭＳ Ｐゴシック" panose="020B0600070205080204" pitchFamily="34" charset="-128"/>
                <a:cs typeface="+mn-cs"/>
              </a:rPr>
              <a:t>びょうに</a:t>
            </a: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なるようにしてください。</a:t>
            </a:r>
          </a:p>
        </p:txBody>
      </p:sp>
      <p:sp>
        <p:nvSpPr>
          <p:cNvPr id="29" name="角丸四角形吹き出し 28">
            <a:extLst>
              <a:ext uri="{FF2B5EF4-FFF2-40B4-BE49-F238E27FC236}">
                <a16:creationId xmlns:a16="http://schemas.microsoft.com/office/drawing/2014/main" id="{30DC7D27-EE14-E34A-A0C4-603CDB428125}"/>
              </a:ext>
            </a:extLst>
          </p:cNvPr>
          <p:cNvSpPr/>
          <p:nvPr/>
        </p:nvSpPr>
        <p:spPr>
          <a:xfrm>
            <a:off x="5103670" y="2149941"/>
            <a:ext cx="2537890" cy="1141542"/>
          </a:xfrm>
          <a:prstGeom prst="wedgeRoundRectCallout">
            <a:avLst>
              <a:gd name="adj1" fmla="val -122549"/>
              <a:gd name="adj2" fmla="val -12374"/>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０．</a:t>
            </a:r>
            <a:r>
              <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a:t>
            </a:r>
            <a:r>
              <a:rPr kumimoji="0" lang="ja-JP" altLang="en-US" sz="1800" b="0" i="0" u="none" strike="noStrike" kern="0" cap="none" spc="0" normalizeH="0" baseline="0" noProof="0" dirty="0" err="1">
                <a:ln>
                  <a:noFill/>
                </a:ln>
                <a:solidFill>
                  <a:prstClr val="black"/>
                </a:solidFill>
                <a:effectLst/>
                <a:uLnTx/>
                <a:uFillTx/>
                <a:latin typeface="Calibri"/>
                <a:ea typeface="ＭＳ Ｐゴシック" panose="020B0600070205080204" pitchFamily="34" charset="-128"/>
                <a:cs typeface="+mn-cs"/>
              </a:rPr>
              <a:t>びょうに</a:t>
            </a: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なるようにしてください。</a:t>
            </a:r>
          </a:p>
        </p:txBody>
      </p:sp>
      <p:sp>
        <p:nvSpPr>
          <p:cNvPr id="3" name="テキスト ボックス 2"/>
          <p:cNvSpPr txBox="1"/>
          <p:nvPr/>
        </p:nvSpPr>
        <p:spPr>
          <a:xfrm>
            <a:off x="5523902" y="4620280"/>
            <a:ext cx="2183561" cy="523220"/>
          </a:xfrm>
          <a:prstGeom prst="rect">
            <a:avLst/>
          </a:prstGeom>
          <a:noFill/>
        </p:spPr>
        <p:txBody>
          <a:bodyPr wrap="square" rtlCol="0">
            <a:spAutoFit/>
          </a:bodyPr>
          <a:lstStyle/>
          <a:p>
            <a:r>
              <a:rPr kumimoji="1" lang="ja-JP" altLang="en-US" sz="1400" dirty="0">
                <a:solidFill>
                  <a:srgbClr val="FF0000"/>
                </a:solidFill>
              </a:rPr>
              <a:t>正面に赤外線センサーがある場合に試せます。</a:t>
            </a:r>
            <a:endParaRPr kumimoji="1" lang="ja-JP" altLang="en-US" dirty="0">
              <a:solidFill>
                <a:srgbClr val="FF0000"/>
              </a:solidFill>
            </a:endParaRPr>
          </a:p>
        </p:txBody>
      </p:sp>
      <p:sp>
        <p:nvSpPr>
          <p:cNvPr id="25" name="テキスト ボックス 24"/>
          <p:cNvSpPr txBox="1"/>
          <p:nvPr/>
        </p:nvSpPr>
        <p:spPr>
          <a:xfrm>
            <a:off x="5940152" y="154184"/>
            <a:ext cx="293523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2400" dirty="0"/>
              <a:t>正面センサー対応版</a:t>
            </a:r>
          </a:p>
        </p:txBody>
      </p:sp>
    </p:spTree>
    <p:extLst>
      <p:ext uri="{BB962C8B-B14F-4D97-AF65-F5344CB8AC3E}">
        <p14:creationId xmlns:p14="http://schemas.microsoft.com/office/powerpoint/2010/main" val="186019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おまけ②のプログラム</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800" dirty="0"/>
              <a:t>10</a:t>
            </a:r>
            <a:r>
              <a:rPr lang="ja-JP" altLang="en-US" sz="2800" dirty="0"/>
              <a:t>　</a:t>
            </a:r>
            <a:r>
              <a:rPr lang="en-US" altLang="ja-JP" sz="2800" dirty="0"/>
              <a:t>@LOOP</a:t>
            </a:r>
          </a:p>
          <a:p>
            <a:pPr marL="0" indent="0">
              <a:buNone/>
            </a:pPr>
            <a:r>
              <a:rPr lang="en-US" altLang="ja-JP" sz="2800" dirty="0"/>
              <a:t>20</a:t>
            </a:r>
            <a:r>
              <a:rPr lang="ja-JP" altLang="en-US" sz="2800" dirty="0"/>
              <a:t>　</a:t>
            </a:r>
            <a:r>
              <a:rPr lang="en-US" altLang="ja-JP" sz="2800" dirty="0"/>
              <a:t>OUT 10</a:t>
            </a:r>
          </a:p>
          <a:p>
            <a:pPr marL="0" indent="0">
              <a:buNone/>
            </a:pPr>
            <a:r>
              <a:rPr lang="en-US" altLang="ja-JP" sz="2800" dirty="0"/>
              <a:t>30</a:t>
            </a:r>
            <a:r>
              <a:rPr lang="ja-JP" altLang="en-US" sz="2800" dirty="0"/>
              <a:t>　</a:t>
            </a:r>
            <a:r>
              <a:rPr lang="en-US" altLang="ja-JP" sz="2800" dirty="0"/>
              <a:t>IF IN(4) = 1 THEN OUT</a:t>
            </a:r>
            <a:r>
              <a:rPr lang="ja-JP" altLang="en-US" sz="2800" dirty="0"/>
              <a:t> </a:t>
            </a:r>
            <a:r>
              <a:rPr lang="en-US" altLang="ja-JP" sz="2800" dirty="0"/>
              <a:t>9</a:t>
            </a:r>
          </a:p>
          <a:p>
            <a:pPr marL="0" indent="0">
              <a:buNone/>
            </a:pPr>
            <a:r>
              <a:rPr lang="en-US" altLang="ja-JP" sz="2800" dirty="0"/>
              <a:t>40   IF IN(1) = 1 THEN OUT 6</a:t>
            </a:r>
          </a:p>
          <a:p>
            <a:pPr marL="0" indent="0">
              <a:buNone/>
            </a:pPr>
            <a:r>
              <a:rPr lang="en-US" altLang="ja-JP" sz="2800" dirty="0"/>
              <a:t>50</a:t>
            </a:r>
            <a:r>
              <a:rPr lang="ja-JP" altLang="en-US" sz="2800" dirty="0"/>
              <a:t>　</a:t>
            </a:r>
            <a:r>
              <a:rPr lang="en-US" altLang="ja-JP" sz="2800" dirty="0"/>
              <a:t>WAIT 2</a:t>
            </a:r>
          </a:p>
          <a:p>
            <a:pPr marL="0" indent="0">
              <a:buNone/>
            </a:pPr>
            <a:r>
              <a:rPr lang="en-US" altLang="ja-JP" sz="2800" dirty="0"/>
              <a:t>60</a:t>
            </a:r>
            <a:r>
              <a:rPr lang="ja-JP" altLang="en-US" sz="2800" dirty="0"/>
              <a:t>　</a:t>
            </a:r>
            <a:r>
              <a:rPr lang="en-US" altLang="ja-JP" sz="2800" dirty="0"/>
              <a:t>GOTO @LOOP</a:t>
            </a:r>
          </a:p>
          <a:p>
            <a:pPr marL="0" indent="0">
              <a:buNone/>
            </a:pPr>
            <a:r>
              <a:rPr lang="en-US" altLang="ja-JP" sz="2800" dirty="0"/>
              <a:t>SAVE 0</a:t>
            </a:r>
          </a:p>
          <a:p>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36</a:t>
            </a:fld>
            <a:endParaRPr kumimoji="1" lang="ja-JP" altLang="en-US"/>
          </a:p>
        </p:txBody>
      </p:sp>
      <p:sp>
        <p:nvSpPr>
          <p:cNvPr id="5" name="テキスト ボックス 4"/>
          <p:cNvSpPr txBox="1"/>
          <p:nvPr/>
        </p:nvSpPr>
        <p:spPr>
          <a:xfrm>
            <a:off x="6012160" y="214289"/>
            <a:ext cx="266429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2400" dirty="0" err="1"/>
              <a:t>めいろ</a:t>
            </a:r>
            <a:r>
              <a:rPr kumimoji="1" lang="ja-JP" altLang="en-US" sz="2400" dirty="0"/>
              <a:t>探索対応版</a:t>
            </a:r>
            <a:endParaRPr kumimoji="1" lang="en-US" altLang="ja-JP" sz="2400" dirty="0"/>
          </a:p>
          <a:p>
            <a:r>
              <a:rPr lang="ja-JP" altLang="en-US" sz="2400" dirty="0"/>
              <a:t>左右センサー</a:t>
            </a:r>
            <a:endParaRPr kumimoji="1" lang="ja-JP" altLang="en-US" sz="2400" dirty="0"/>
          </a:p>
        </p:txBody>
      </p:sp>
    </p:spTree>
    <p:extLst>
      <p:ext uri="{BB962C8B-B14F-4D97-AF65-F5344CB8AC3E}">
        <p14:creationId xmlns:p14="http://schemas.microsoft.com/office/powerpoint/2010/main" val="3928996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37</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grpSp>
        <p:nvGrpSpPr>
          <p:cNvPr id="16" name="グループ化 15">
            <a:extLst>
              <a:ext uri="{FF2B5EF4-FFF2-40B4-BE49-F238E27FC236}">
                <a16:creationId xmlns:a16="http://schemas.microsoft.com/office/drawing/2014/main" id="{F91274C5-0498-124C-B103-A3A5299A2317}"/>
              </a:ext>
            </a:extLst>
          </p:cNvPr>
          <p:cNvGrpSpPr/>
          <p:nvPr/>
        </p:nvGrpSpPr>
        <p:grpSpPr>
          <a:xfrm>
            <a:off x="1691680" y="411510"/>
            <a:ext cx="5996318" cy="4547804"/>
            <a:chOff x="766089" y="-180873"/>
            <a:chExt cx="7696110" cy="5836982"/>
          </a:xfrm>
        </p:grpSpPr>
        <p:sp>
          <p:nvSpPr>
            <p:cNvPr id="19" name="テキスト ボックス 18"/>
            <p:cNvSpPr txBox="1"/>
            <p:nvPr/>
          </p:nvSpPr>
          <p:spPr>
            <a:xfrm>
              <a:off x="1561789" y="538417"/>
              <a:ext cx="6342927" cy="400110"/>
            </a:xfrm>
            <a:prstGeom prst="rect">
              <a:avLst/>
            </a:prstGeom>
            <a:noFill/>
          </p:spPr>
          <p:txBody>
            <a:bodyPr wrap="square" rtlCol="0">
              <a:spAutoFit/>
            </a:bodyPr>
            <a:lstStyle/>
            <a:p>
              <a:r>
                <a:rPr lang="ja-JP" altLang="en-US" sz="2000" dirty="0"/>
                <a:t>入力と出力</a:t>
              </a:r>
            </a:p>
          </p:txBody>
        </p:sp>
        <p:sp>
          <p:nvSpPr>
            <p:cNvPr id="3" name="角丸四角形 2"/>
            <p:cNvSpPr/>
            <p:nvPr/>
          </p:nvSpPr>
          <p:spPr>
            <a:xfrm>
              <a:off x="2796491" y="1555470"/>
              <a:ext cx="3384376" cy="3312368"/>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dirty="0"/>
                <a:t>コンピューター</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5324" y="1547455"/>
              <a:ext cx="1047675" cy="966079"/>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160" y="2897016"/>
              <a:ext cx="760615" cy="1077083"/>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8269" y="220116"/>
              <a:ext cx="1138397" cy="97333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42995" y="4327173"/>
              <a:ext cx="1328936" cy="132893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89" y="1638686"/>
              <a:ext cx="1454300" cy="1148897"/>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797" y="3191025"/>
              <a:ext cx="1112912" cy="1112912"/>
            </a:xfrm>
            <a:prstGeom prst="rect">
              <a:avLst/>
            </a:prstGeom>
          </p:spPr>
        </p:pic>
        <p:sp>
          <p:nvSpPr>
            <p:cNvPr id="12" name="正方形/長方形 11"/>
            <p:cNvSpPr/>
            <p:nvPr/>
          </p:nvSpPr>
          <p:spPr>
            <a:xfrm>
              <a:off x="2455717" y="2139702"/>
              <a:ext cx="748135" cy="2304256"/>
            </a:xfrm>
            <a:prstGeom prst="rect">
              <a:avLst/>
            </a:prstGeom>
            <a:solidFill>
              <a:srgbClr val="89898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入力</a:t>
              </a:r>
              <a:endParaRPr lang="en-US" altLang="ja-JP" dirty="0"/>
            </a:p>
          </p:txBody>
        </p:sp>
        <p:sp>
          <p:nvSpPr>
            <p:cNvPr id="20" name="正方形/長方形 19"/>
            <p:cNvSpPr/>
            <p:nvPr/>
          </p:nvSpPr>
          <p:spPr>
            <a:xfrm>
              <a:off x="5757013" y="2059526"/>
              <a:ext cx="748135" cy="2304256"/>
            </a:xfrm>
            <a:prstGeom prst="rect">
              <a:avLst/>
            </a:prstGeom>
            <a:solidFill>
              <a:srgbClr val="89898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出力</a:t>
              </a:r>
              <a:endParaRPr lang="en-US" altLang="ja-JP" dirty="0"/>
            </a:p>
          </p:txBody>
        </p:sp>
        <p:sp>
          <p:nvSpPr>
            <p:cNvPr id="13" name="楕円 12"/>
            <p:cNvSpPr/>
            <p:nvPr/>
          </p:nvSpPr>
          <p:spPr>
            <a:xfrm>
              <a:off x="3628767" y="2563582"/>
              <a:ext cx="1657592" cy="1296144"/>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t>計算</a:t>
              </a:r>
            </a:p>
          </p:txBody>
        </p:sp>
        <p:sp>
          <p:nvSpPr>
            <p:cNvPr id="21" name="テキスト ボックス 20"/>
            <p:cNvSpPr txBox="1"/>
            <p:nvPr/>
          </p:nvSpPr>
          <p:spPr>
            <a:xfrm>
              <a:off x="863823" y="1368939"/>
              <a:ext cx="2139130" cy="474028"/>
            </a:xfrm>
            <a:prstGeom prst="rect">
              <a:avLst/>
            </a:prstGeom>
            <a:noFill/>
          </p:spPr>
          <p:txBody>
            <a:bodyPr wrap="square" rtlCol="0">
              <a:spAutoFit/>
            </a:bodyPr>
            <a:lstStyle/>
            <a:p>
              <a:r>
                <a:rPr lang="ja-JP" altLang="en-US" sz="1600" dirty="0"/>
                <a:t>キー</a:t>
              </a:r>
              <a:r>
                <a:rPr lang="ja-JP" altLang="en-US" dirty="0"/>
                <a:t>ボード</a:t>
              </a:r>
            </a:p>
          </p:txBody>
        </p:sp>
        <p:sp>
          <p:nvSpPr>
            <p:cNvPr id="22" name="テキスト ボックス 21"/>
            <p:cNvSpPr txBox="1"/>
            <p:nvPr/>
          </p:nvSpPr>
          <p:spPr>
            <a:xfrm>
              <a:off x="887364" y="4443959"/>
              <a:ext cx="1348851" cy="369332"/>
            </a:xfrm>
            <a:prstGeom prst="rect">
              <a:avLst/>
            </a:prstGeom>
            <a:noFill/>
          </p:spPr>
          <p:txBody>
            <a:bodyPr wrap="square" rtlCol="0">
              <a:spAutoFit/>
            </a:bodyPr>
            <a:lstStyle/>
            <a:p>
              <a:r>
                <a:rPr lang="ja-JP" altLang="en-US" dirty="0"/>
                <a:t>センサー</a:t>
              </a:r>
            </a:p>
          </p:txBody>
        </p:sp>
        <p:sp>
          <p:nvSpPr>
            <p:cNvPr id="23" name="テキスト ボックス 22"/>
            <p:cNvSpPr txBox="1"/>
            <p:nvPr/>
          </p:nvSpPr>
          <p:spPr>
            <a:xfrm>
              <a:off x="6884350" y="-180873"/>
              <a:ext cx="1348851" cy="369332"/>
            </a:xfrm>
            <a:prstGeom prst="rect">
              <a:avLst/>
            </a:prstGeom>
            <a:noFill/>
          </p:spPr>
          <p:txBody>
            <a:bodyPr wrap="square" rtlCol="0">
              <a:spAutoFit/>
            </a:bodyPr>
            <a:lstStyle/>
            <a:p>
              <a:r>
                <a:rPr lang="ja-JP" altLang="en-US" dirty="0"/>
                <a:t>モニタ</a:t>
              </a:r>
            </a:p>
          </p:txBody>
        </p:sp>
        <p:sp>
          <p:nvSpPr>
            <p:cNvPr id="24" name="テキスト ボックス 23"/>
            <p:cNvSpPr txBox="1"/>
            <p:nvPr/>
          </p:nvSpPr>
          <p:spPr>
            <a:xfrm>
              <a:off x="6963431" y="1225246"/>
              <a:ext cx="1348851" cy="369332"/>
            </a:xfrm>
            <a:prstGeom prst="rect">
              <a:avLst/>
            </a:prstGeom>
            <a:noFill/>
          </p:spPr>
          <p:txBody>
            <a:bodyPr wrap="square" rtlCol="0">
              <a:spAutoFit/>
            </a:bodyPr>
            <a:lstStyle/>
            <a:p>
              <a:r>
                <a:rPr lang="ja-JP" altLang="en-US" dirty="0"/>
                <a:t>モーター</a:t>
              </a:r>
            </a:p>
          </p:txBody>
        </p:sp>
        <p:sp>
          <p:nvSpPr>
            <p:cNvPr id="25" name="テキスト ボックス 24"/>
            <p:cNvSpPr txBox="1"/>
            <p:nvPr/>
          </p:nvSpPr>
          <p:spPr>
            <a:xfrm>
              <a:off x="7113348" y="2527679"/>
              <a:ext cx="1348851" cy="369332"/>
            </a:xfrm>
            <a:prstGeom prst="rect">
              <a:avLst/>
            </a:prstGeom>
            <a:noFill/>
          </p:spPr>
          <p:txBody>
            <a:bodyPr wrap="square" rtlCol="0">
              <a:spAutoFit/>
            </a:bodyPr>
            <a:lstStyle/>
            <a:p>
              <a:r>
                <a:rPr lang="en-US" altLang="ja-JP" dirty="0"/>
                <a:t>LED</a:t>
              </a:r>
              <a:endParaRPr lang="ja-JP" altLang="en-US" dirty="0"/>
            </a:p>
          </p:txBody>
        </p:sp>
        <p:sp>
          <p:nvSpPr>
            <p:cNvPr id="26" name="テキスト ボックス 25"/>
            <p:cNvSpPr txBox="1"/>
            <p:nvPr/>
          </p:nvSpPr>
          <p:spPr>
            <a:xfrm>
              <a:off x="6945783" y="4074627"/>
              <a:ext cx="1516416" cy="434525"/>
            </a:xfrm>
            <a:prstGeom prst="rect">
              <a:avLst/>
            </a:prstGeom>
            <a:noFill/>
          </p:spPr>
          <p:txBody>
            <a:bodyPr wrap="square" rtlCol="0">
              <a:spAutoFit/>
            </a:bodyPr>
            <a:lstStyle/>
            <a:p>
              <a:r>
                <a:rPr lang="ja-JP" altLang="en-US" sz="1600" dirty="0"/>
                <a:t>スピーカー</a:t>
              </a:r>
            </a:p>
          </p:txBody>
        </p:sp>
      </p:grpSp>
      <p:sp>
        <p:nvSpPr>
          <p:cNvPr id="28" name="フローチャート: 磁気ディスク 27">
            <a:extLst>
              <a:ext uri="{FF2B5EF4-FFF2-40B4-BE49-F238E27FC236}">
                <a16:creationId xmlns:a16="http://schemas.microsoft.com/office/drawing/2014/main" id="{090374E8-EDED-8F47-AEB4-899FD71338F1}"/>
              </a:ext>
            </a:extLst>
          </p:cNvPr>
          <p:cNvSpPr/>
          <p:nvPr/>
        </p:nvSpPr>
        <p:spPr>
          <a:xfrm>
            <a:off x="3945131" y="3619087"/>
            <a:ext cx="1223355" cy="668827"/>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記憶</a:t>
            </a:r>
          </a:p>
        </p:txBody>
      </p:sp>
    </p:spTree>
    <p:extLst>
      <p:ext uri="{BB962C8B-B14F-4D97-AF65-F5344CB8AC3E}">
        <p14:creationId xmlns:p14="http://schemas.microsoft.com/office/powerpoint/2010/main" val="2823289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349529"/>
            <a:ext cx="7886700" cy="3206977"/>
          </a:xfrm>
        </p:spPr>
        <p:txBody>
          <a:bodyPr>
            <a:normAutofit/>
          </a:bodyPr>
          <a:lstStyle/>
          <a:p>
            <a:r>
              <a:rPr kumimoji="1" lang="en-US" altLang="ja-JP" sz="2400" dirty="0" err="1"/>
              <a:t>SkyBerryJAM</a:t>
            </a:r>
            <a:r>
              <a:rPr kumimoji="1" lang="ja-JP" altLang="en-US" sz="2400" dirty="0"/>
              <a:t>の特徴</a:t>
            </a:r>
            <a:endParaRPr kumimoji="1" lang="en-US" altLang="ja-JP" sz="24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38</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14" name="コンテンツ プレースホルダー 2"/>
          <p:cNvSpPr txBox="1">
            <a:spLocks/>
          </p:cNvSpPr>
          <p:nvPr/>
        </p:nvSpPr>
        <p:spPr>
          <a:xfrm>
            <a:off x="354971" y="3793971"/>
            <a:ext cx="4842139" cy="9985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モータードライバ</a:t>
            </a:r>
            <a:endParaRPr lang="en-US" altLang="ja-JP" dirty="0"/>
          </a:p>
          <a:p>
            <a:pPr marL="0" indent="0">
              <a:buNone/>
            </a:pPr>
            <a:r>
              <a:rPr lang="ja-JP" altLang="en-US" dirty="0"/>
              <a:t>モーターを</a:t>
            </a:r>
            <a:r>
              <a:rPr lang="en-US" altLang="ja-JP" dirty="0"/>
              <a:t>2</a:t>
            </a:r>
            <a:r>
              <a:rPr lang="ja-JP" altLang="en-US" dirty="0"/>
              <a:t>系統（</a:t>
            </a:r>
            <a:r>
              <a:rPr lang="en-US" altLang="ja-JP" dirty="0"/>
              <a:t>2</a:t>
            </a:r>
            <a:r>
              <a:rPr lang="ja-JP" altLang="en-US" dirty="0"/>
              <a:t>個）制御可能</a:t>
            </a:r>
            <a:endParaRPr lang="en-US" altLang="ja-JP" dirty="0"/>
          </a:p>
          <a:p>
            <a:pPr marL="0" indent="0">
              <a:buNone/>
            </a:pPr>
            <a:r>
              <a:rPr lang="ja-JP" altLang="en-US" dirty="0"/>
              <a:t>（それぞれを正回転、逆回転）</a:t>
            </a:r>
            <a:endParaRPr lang="en-US" altLang="ja-JP" dirty="0"/>
          </a:p>
        </p:txBody>
      </p:sp>
      <p:sp>
        <p:nvSpPr>
          <p:cNvPr id="21" name="コンテンツ プレースホルダー 2"/>
          <p:cNvSpPr txBox="1">
            <a:spLocks/>
          </p:cNvSpPr>
          <p:nvPr/>
        </p:nvSpPr>
        <p:spPr>
          <a:xfrm>
            <a:off x="781793" y="1918890"/>
            <a:ext cx="4101471" cy="668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メモリ</a:t>
            </a:r>
            <a:endParaRPr lang="en-US" altLang="ja-JP" sz="1800" dirty="0"/>
          </a:p>
          <a:p>
            <a:pPr marL="0" indent="0">
              <a:buNone/>
            </a:pPr>
            <a:r>
              <a:rPr lang="en-US" altLang="ja-JP" sz="1800" dirty="0"/>
              <a:t>50</a:t>
            </a:r>
            <a:r>
              <a:rPr lang="ja-JP" altLang="en-US" sz="1800" dirty="0"/>
              <a:t>個のプログラムを記憶可能</a:t>
            </a:r>
            <a:endParaRPr lang="en-US" altLang="ja-JP" sz="1800" dirty="0"/>
          </a:p>
        </p:txBody>
      </p:sp>
      <p:sp>
        <p:nvSpPr>
          <p:cNvPr id="28" name="コンテンツ プレースホルダー 2"/>
          <p:cNvSpPr txBox="1">
            <a:spLocks/>
          </p:cNvSpPr>
          <p:nvPr/>
        </p:nvSpPr>
        <p:spPr>
          <a:xfrm>
            <a:off x="732778" y="2799569"/>
            <a:ext cx="4101471" cy="668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アナログセンサ入力</a:t>
            </a:r>
            <a:endParaRPr lang="en-US" altLang="ja-JP" sz="1800" dirty="0"/>
          </a:p>
          <a:p>
            <a:pPr marL="0" indent="0">
              <a:buNone/>
            </a:pPr>
            <a:r>
              <a:rPr lang="ja-JP" altLang="en-US" sz="1800" dirty="0"/>
              <a:t>各種アナログセンサーの接続ピン</a:t>
            </a:r>
            <a:endParaRPr lang="en-US" altLang="ja-JP" sz="1800" dirty="0"/>
          </a:p>
        </p:txBody>
      </p:sp>
      <p:sp>
        <p:nvSpPr>
          <p:cNvPr id="31" name="コンテンツ プレースホルダー 2"/>
          <p:cNvSpPr txBox="1">
            <a:spLocks/>
          </p:cNvSpPr>
          <p:nvPr/>
        </p:nvSpPr>
        <p:spPr>
          <a:xfrm>
            <a:off x="4601637" y="829211"/>
            <a:ext cx="4362855" cy="66889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圧電サウンダー</a:t>
            </a:r>
            <a:endParaRPr lang="en-US" altLang="ja-JP" dirty="0"/>
          </a:p>
          <a:p>
            <a:pPr marL="0" indent="0">
              <a:buNone/>
            </a:pPr>
            <a:r>
              <a:rPr lang="ja-JP" altLang="en-US" dirty="0"/>
              <a:t>音声出力サウンダ（ちょっと音痴）</a:t>
            </a:r>
            <a:endParaRPr lang="en-US" altLang="ja-JP" dirty="0"/>
          </a:p>
        </p:txBody>
      </p:sp>
      <p:pic>
        <p:nvPicPr>
          <p:cNvPr id="6" name="図 5"/>
          <p:cNvPicPr>
            <a:picLocks noChangeAspect="1"/>
          </p:cNvPicPr>
          <p:nvPr/>
        </p:nvPicPr>
        <p:blipFill>
          <a:blip r:embed="rId2"/>
          <a:stretch>
            <a:fillRect/>
          </a:stretch>
        </p:blipFill>
        <p:spPr>
          <a:xfrm>
            <a:off x="4654406" y="1857741"/>
            <a:ext cx="3301969" cy="1847685"/>
          </a:xfrm>
          <a:prstGeom prst="rect">
            <a:avLst/>
          </a:prstGeom>
        </p:spPr>
      </p:pic>
      <p:sp>
        <p:nvSpPr>
          <p:cNvPr id="7" name="楕円 6"/>
          <p:cNvSpPr/>
          <p:nvPr/>
        </p:nvSpPr>
        <p:spPr>
          <a:xfrm>
            <a:off x="5394097" y="2495930"/>
            <a:ext cx="419494" cy="489069"/>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9" name="直線矢印コネクタ 8"/>
          <p:cNvCxnSpPr>
            <a:cxnSpLocks/>
            <a:endCxn id="7" idx="2"/>
          </p:cNvCxnSpPr>
          <p:nvPr/>
        </p:nvCxnSpPr>
        <p:spPr>
          <a:xfrm flipV="1">
            <a:off x="4010533" y="2740465"/>
            <a:ext cx="1383564" cy="129046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5370912" y="2231352"/>
            <a:ext cx="349578" cy="366041"/>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17" name="直線矢印コネクタ 16"/>
          <p:cNvCxnSpPr>
            <a:endCxn id="16" idx="2"/>
          </p:cNvCxnSpPr>
          <p:nvPr/>
        </p:nvCxnSpPr>
        <p:spPr>
          <a:xfrm>
            <a:off x="3924825" y="1880520"/>
            <a:ext cx="1446088" cy="5338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4873011" y="2394909"/>
            <a:ext cx="349578" cy="366041"/>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25" name="直線矢印コネクタ 24"/>
          <p:cNvCxnSpPr>
            <a:endCxn id="24" idx="2"/>
          </p:cNvCxnSpPr>
          <p:nvPr/>
        </p:nvCxnSpPr>
        <p:spPr>
          <a:xfrm flipV="1">
            <a:off x="3916329" y="2577932"/>
            <a:ext cx="956682" cy="27512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楕円 28"/>
          <p:cNvSpPr/>
          <p:nvPr/>
        </p:nvSpPr>
        <p:spPr>
          <a:xfrm>
            <a:off x="5843430" y="1971007"/>
            <a:ext cx="349578" cy="366041"/>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30" name="直線矢印コネクタ 29"/>
          <p:cNvCxnSpPr>
            <a:endCxn id="29" idx="0"/>
          </p:cNvCxnSpPr>
          <p:nvPr/>
        </p:nvCxnSpPr>
        <p:spPr>
          <a:xfrm>
            <a:off x="5766238" y="1498112"/>
            <a:ext cx="251984" cy="47289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楕円 36"/>
          <p:cNvSpPr/>
          <p:nvPr/>
        </p:nvSpPr>
        <p:spPr>
          <a:xfrm>
            <a:off x="5166287" y="2989169"/>
            <a:ext cx="379416" cy="366087"/>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38" name="直線矢印コネクタ 37"/>
          <p:cNvCxnSpPr>
            <a:endCxn id="37" idx="4"/>
          </p:cNvCxnSpPr>
          <p:nvPr/>
        </p:nvCxnSpPr>
        <p:spPr>
          <a:xfrm flipH="1" flipV="1">
            <a:off x="5355993" y="3355256"/>
            <a:ext cx="277597" cy="59707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コンテンツ プレースホルダー 2"/>
          <p:cNvSpPr txBox="1">
            <a:spLocks/>
          </p:cNvSpPr>
          <p:nvPr/>
        </p:nvSpPr>
        <p:spPr>
          <a:xfrm>
            <a:off x="4436781" y="3976079"/>
            <a:ext cx="4362855" cy="66889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標準ボタン</a:t>
            </a:r>
            <a:endParaRPr lang="en-US" altLang="ja-JP" dirty="0"/>
          </a:p>
          <a:p>
            <a:pPr marL="0" indent="0">
              <a:buNone/>
            </a:pPr>
            <a:r>
              <a:rPr lang="ja-JP" altLang="en-US" dirty="0"/>
              <a:t>ボタン押下イベント（入力）を発生</a:t>
            </a:r>
            <a:endParaRPr lang="en-US" altLang="ja-JP" dirty="0"/>
          </a:p>
        </p:txBody>
      </p:sp>
    </p:spTree>
    <p:extLst>
      <p:ext uri="{BB962C8B-B14F-4D97-AF65-F5344CB8AC3E}">
        <p14:creationId xmlns:p14="http://schemas.microsoft.com/office/powerpoint/2010/main" val="2756516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31103" y="771551"/>
            <a:ext cx="6561377" cy="2448272"/>
          </a:xfrm>
          <a:prstGeom prst="rect">
            <a:avLst/>
          </a:prstGeom>
        </p:spPr>
        <p:txBody>
          <a:bodyPr/>
          <a:lstStyle/>
          <a:p>
            <a:r>
              <a:rPr kumimoji="1" lang="en-US" altLang="ja-JP" dirty="0"/>
              <a:t>BASIC</a:t>
            </a:r>
            <a:r>
              <a:rPr kumimoji="1" lang="ja-JP" altLang="en-US" dirty="0"/>
              <a:t>の基本文法</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39</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840911" y="1501064"/>
            <a:ext cx="2980383" cy="1872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回数指定ループ</a:t>
            </a:r>
            <a:endParaRPr lang="en-US" altLang="ja-JP" sz="2400" dirty="0"/>
          </a:p>
          <a:p>
            <a:pPr marL="0" indent="0">
              <a:buNone/>
            </a:pPr>
            <a:r>
              <a:rPr lang="en-US" altLang="ja-JP" sz="1800" dirty="0"/>
              <a:t>10 FOR I = 1 TO 10</a:t>
            </a:r>
          </a:p>
          <a:p>
            <a:pPr marL="0" indent="0">
              <a:buNone/>
            </a:pPr>
            <a:r>
              <a:rPr lang="en-US" altLang="ja-JP" sz="1800" dirty="0"/>
              <a:t>20 PRINT “HELLO”</a:t>
            </a:r>
          </a:p>
          <a:p>
            <a:pPr marL="0" indent="0">
              <a:buNone/>
            </a:pPr>
            <a:r>
              <a:rPr lang="en-US" altLang="ja-JP" sz="1800" dirty="0"/>
              <a:t>30 NEXT </a:t>
            </a:r>
          </a:p>
        </p:txBody>
      </p:sp>
      <p:sp>
        <p:nvSpPr>
          <p:cNvPr id="7" name="コンテンツ プレースホルダー 2"/>
          <p:cNvSpPr txBox="1">
            <a:spLocks/>
          </p:cNvSpPr>
          <p:nvPr/>
        </p:nvSpPr>
        <p:spPr>
          <a:xfrm>
            <a:off x="4110510" y="1485590"/>
            <a:ext cx="4709964" cy="3606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無限ループと条件分岐</a:t>
            </a:r>
            <a:endParaRPr lang="en-US" altLang="ja-JP" sz="2400" dirty="0"/>
          </a:p>
          <a:p>
            <a:pPr marL="0" indent="0">
              <a:buNone/>
            </a:pPr>
            <a:r>
              <a:rPr lang="en-US" altLang="ja-JP" sz="1800" dirty="0"/>
              <a:t>10 I = 1</a:t>
            </a:r>
          </a:p>
          <a:p>
            <a:pPr marL="0" indent="0">
              <a:buNone/>
            </a:pPr>
            <a:r>
              <a:rPr lang="en-US" altLang="ja-JP" sz="1800" dirty="0"/>
              <a:t>20 @LOOP</a:t>
            </a:r>
          </a:p>
          <a:p>
            <a:pPr marL="0" indent="0">
              <a:buNone/>
            </a:pPr>
            <a:r>
              <a:rPr lang="en-US" altLang="ja-JP" sz="1800" dirty="0"/>
              <a:t>30 PRINT I</a:t>
            </a:r>
          </a:p>
          <a:p>
            <a:pPr marL="0" indent="0">
              <a:buNone/>
            </a:pPr>
            <a:r>
              <a:rPr lang="en-US" altLang="ja-JP" sz="1800" dirty="0"/>
              <a:t>40 IF I &gt;=10 THEN END</a:t>
            </a:r>
          </a:p>
          <a:p>
            <a:pPr marL="0" indent="0">
              <a:buNone/>
            </a:pPr>
            <a:r>
              <a:rPr lang="en-US" altLang="ja-JP" sz="1800" dirty="0"/>
              <a:t>50 I = I + 1</a:t>
            </a:r>
          </a:p>
          <a:p>
            <a:pPr marL="0" indent="0">
              <a:buNone/>
            </a:pPr>
            <a:r>
              <a:rPr lang="en-US" altLang="ja-JP" sz="1800" dirty="0"/>
              <a:t>60 WAIT 60</a:t>
            </a:r>
          </a:p>
          <a:p>
            <a:pPr marL="0" indent="0">
              <a:buNone/>
            </a:pPr>
            <a:r>
              <a:rPr lang="en-US" altLang="ja-JP" sz="1800" dirty="0"/>
              <a:t>70 GOTO @LOOP</a:t>
            </a:r>
          </a:p>
        </p:txBody>
      </p:sp>
    </p:spTree>
    <p:extLst>
      <p:ext uri="{BB962C8B-B14F-4D97-AF65-F5344CB8AC3E}">
        <p14:creationId xmlns:p14="http://schemas.microsoft.com/office/powerpoint/2010/main" val="141424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ひつようなもの①</a:t>
            </a:r>
          </a:p>
        </p:txBody>
      </p:sp>
      <p:sp>
        <p:nvSpPr>
          <p:cNvPr id="6" name="コンテンツ プレースホルダー 5">
            <a:extLst>
              <a:ext uri="{FF2B5EF4-FFF2-40B4-BE49-F238E27FC236}">
                <a16:creationId xmlns:a16="http://schemas.microsoft.com/office/drawing/2014/main" id="{F3CA3D0F-378D-EA4A-B941-DCD7DC0D0CDA}"/>
              </a:ext>
            </a:extLst>
          </p:cNvPr>
          <p:cNvSpPr>
            <a:spLocks noGrp="1"/>
          </p:cNvSpPr>
          <p:nvPr>
            <p:ph idx="1"/>
          </p:nvPr>
        </p:nvSpPr>
        <p:spPr>
          <a:xfrm>
            <a:off x="628650" y="1275606"/>
            <a:ext cx="8263830" cy="3357117"/>
          </a:xfrm>
          <a:prstGeom prst="rect">
            <a:avLst/>
          </a:prstGeom>
        </p:spPr>
        <p:txBody>
          <a:bodyPr/>
          <a:lstStyle/>
          <a:p>
            <a:r>
              <a:rPr lang="ja-JP" altLang="en-US"/>
              <a:t>カトラリーカード</a:t>
            </a:r>
            <a:r>
              <a:rPr lang="en-US" altLang="ja-JP" dirty="0"/>
              <a:t>…</a:t>
            </a:r>
            <a:r>
              <a:rPr lang="ja-JP" altLang="en-US"/>
              <a:t>１くみ</a:t>
            </a:r>
            <a:endParaRPr lang="en-US" altLang="ja-JP" dirty="0"/>
          </a:p>
          <a:p>
            <a:pPr lvl="1"/>
            <a:r>
              <a:rPr lang="ja-JP" altLang="en-US"/>
              <a:t>プログラムのじゅんばんをかんがえるためにつかうよ</a:t>
            </a:r>
            <a:endParaRPr lang="en-US" altLang="ja-JP" dirty="0"/>
          </a:p>
          <a:p>
            <a:endParaRPr lang="en-US" altLang="ja-JP" dirty="0"/>
          </a:p>
          <a:p>
            <a:r>
              <a:rPr lang="ja-JP" altLang="en-US"/>
              <a:t>カトラリーフィールド</a:t>
            </a:r>
            <a:r>
              <a:rPr lang="en-US" altLang="ja-JP" dirty="0"/>
              <a:t>…</a:t>
            </a:r>
            <a:r>
              <a:rPr lang="ja-JP" altLang="en-US"/>
              <a:t>１まい</a:t>
            </a:r>
            <a:endParaRPr lang="en-US" altLang="ja-JP" dirty="0"/>
          </a:p>
          <a:p>
            <a:pPr lvl="1"/>
            <a:r>
              <a:rPr lang="ja-JP" altLang="en-US"/>
              <a:t>カトラリーカードをならべるためのシート</a:t>
            </a:r>
            <a:endParaRPr lang="en-US" altLang="ja-JP" dirty="0"/>
          </a:p>
          <a:p>
            <a:pPr marL="0" indent="0">
              <a:buNone/>
            </a:pPr>
            <a:endParaRPr lang="ja-JP" altLang="en-US"/>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a:t>
            </a:fld>
            <a:endParaRPr kumimoji="1" lang="ja-JP" altLang="en-US"/>
          </a:p>
        </p:txBody>
      </p:sp>
    </p:spTree>
    <p:extLst>
      <p:ext uri="{BB962C8B-B14F-4D97-AF65-F5344CB8AC3E}">
        <p14:creationId xmlns:p14="http://schemas.microsoft.com/office/powerpoint/2010/main" val="400343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40</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grpSp>
        <p:nvGrpSpPr>
          <p:cNvPr id="5" name="グループ化 4">
            <a:extLst>
              <a:ext uri="{FF2B5EF4-FFF2-40B4-BE49-F238E27FC236}">
                <a16:creationId xmlns:a16="http://schemas.microsoft.com/office/drawing/2014/main" id="{660230AD-CC7E-6F46-8D6A-569A34C8BE3B}"/>
              </a:ext>
            </a:extLst>
          </p:cNvPr>
          <p:cNvGrpSpPr/>
          <p:nvPr/>
        </p:nvGrpSpPr>
        <p:grpSpPr>
          <a:xfrm>
            <a:off x="467544" y="1116718"/>
            <a:ext cx="7306561" cy="3755263"/>
            <a:chOff x="23395" y="715041"/>
            <a:chExt cx="8832934" cy="4539754"/>
          </a:xfrm>
        </p:grpSpPr>
        <p:pic>
          <p:nvPicPr>
            <p:cNvPr id="15" name="Picture 4" descr="https://2.bp.blogspot.com/-y2bo0WxJCiU/V4-O0nuVH0I/AAAAAAAA8Zc/lxv7lgGGBY49qw7jBMhMkQpH-sC1qfn3ACLcB/s800/internet_g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5" y="715041"/>
              <a:ext cx="3281584" cy="32815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1.bp.blogspot.com/--plqgzj-Hr0/WaPvlQNRyeI/AAAAAAABGNs/j37PIH2GG5c0qUVQgk8jd2eDuDYPZ0A0ACLcBGAs/s800/dogez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47314">
              <a:off x="2069716" y="3870182"/>
              <a:ext cx="1375971" cy="1393255"/>
            </a:xfrm>
            <a:prstGeom prst="rect">
              <a:avLst/>
            </a:prstGeom>
            <a:noFill/>
            <a:extLst>
              <a:ext uri="{909E8E84-426E-40DD-AFC4-6F175D3DCCD1}">
                <a14:hiddenFill xmlns:a14="http://schemas.microsoft.com/office/drawing/2010/main">
                  <a:solidFill>
                    <a:srgbClr val="FFFFFF"/>
                  </a:solidFill>
                </a14:hiddenFill>
              </a:ext>
            </a:extLst>
          </p:spPr>
        </p:pic>
        <p:sp>
          <p:nvSpPr>
            <p:cNvPr id="17" name="乗算 16"/>
            <p:cNvSpPr/>
            <p:nvPr/>
          </p:nvSpPr>
          <p:spPr>
            <a:xfrm>
              <a:off x="87885" y="2452852"/>
              <a:ext cx="3229337" cy="2546431"/>
            </a:xfrm>
            <a:prstGeom prst="mathMultiply">
              <a:avLst/>
            </a:prstGeom>
            <a:solidFill>
              <a:srgbClr val="FF0000">
                <a:alpha val="4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2">
                      <a:lumMod val="25000"/>
                    </a:schemeClr>
                  </a:solidFill>
                </a:rPr>
                <a:t>全部は</a:t>
              </a:r>
              <a:endParaRPr lang="en-US" altLang="ja-JP" sz="2000" b="1" dirty="0">
                <a:solidFill>
                  <a:schemeClr val="bg2">
                    <a:lumMod val="25000"/>
                  </a:schemeClr>
                </a:solidFill>
              </a:endParaRPr>
            </a:p>
            <a:p>
              <a:pPr algn="ctr"/>
              <a:r>
                <a:rPr lang="ja-JP" altLang="en-US" sz="2000" b="1" dirty="0">
                  <a:solidFill>
                    <a:schemeClr val="bg2">
                      <a:lumMod val="25000"/>
                    </a:schemeClr>
                  </a:solidFill>
                </a:rPr>
                <a:t>無理</a:t>
              </a:r>
            </a:p>
          </p:txBody>
        </p:sp>
        <p:pic>
          <p:nvPicPr>
            <p:cNvPr id="18" name="Picture 10" descr="https://3.bp.blogspot.com/-VmsLRaXpUbk/Wov1X5GazSI/AAAAAAABKbw/F4-_wAO4-UsT1-6NNfUp13db3rwc11fnACLcBGAs/s800/internet_influencer_fig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510" y="1529711"/>
              <a:ext cx="4774819" cy="350352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p:cNvSpPr txBox="1"/>
          <p:nvPr/>
        </p:nvSpPr>
        <p:spPr>
          <a:xfrm>
            <a:off x="2483768" y="777931"/>
            <a:ext cx="5862630" cy="923330"/>
          </a:xfrm>
          <a:prstGeom prst="rect">
            <a:avLst/>
          </a:prstGeom>
          <a:noFill/>
        </p:spPr>
        <p:txBody>
          <a:bodyPr wrap="square" rtlCol="0">
            <a:spAutoFit/>
          </a:bodyPr>
          <a:lstStyle/>
          <a:p>
            <a:r>
              <a:rPr lang="ja-JP" altLang="en-US" dirty="0"/>
              <a:t>すべてを理解することは無理。</a:t>
            </a:r>
            <a:endParaRPr lang="en-US" altLang="ja-JP" dirty="0"/>
          </a:p>
          <a:p>
            <a:r>
              <a:rPr lang="ja-JP" altLang="en-US" dirty="0"/>
              <a:t>メンターとは・・・寄り添って学ぶコミュニティを支えてください（できれば自分自身も一緒に学び続けましょう）</a:t>
            </a:r>
          </a:p>
        </p:txBody>
      </p:sp>
    </p:spTree>
    <p:extLst>
      <p:ext uri="{BB962C8B-B14F-4D97-AF65-F5344CB8AC3E}">
        <p14:creationId xmlns:p14="http://schemas.microsoft.com/office/powerpoint/2010/main" val="4133125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41</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21" name="テキスト ボックス 20"/>
          <p:cNvSpPr txBox="1"/>
          <p:nvPr/>
        </p:nvSpPr>
        <p:spPr>
          <a:xfrm>
            <a:off x="503548" y="4026259"/>
            <a:ext cx="8136904" cy="707886"/>
          </a:xfrm>
          <a:prstGeom prst="rect">
            <a:avLst/>
          </a:prstGeom>
          <a:noFill/>
        </p:spPr>
        <p:txBody>
          <a:bodyPr wrap="square" rtlCol="0">
            <a:spAutoFit/>
          </a:bodyPr>
          <a:lstStyle/>
          <a:p>
            <a:r>
              <a:rPr lang="ja-JP" altLang="en-US" sz="2000" dirty="0"/>
              <a:t>操作やテクニック　→　すぐに伝える。</a:t>
            </a:r>
            <a:endParaRPr lang="en-US" altLang="ja-JP" sz="2000" dirty="0"/>
          </a:p>
          <a:p>
            <a:r>
              <a:rPr lang="ja-JP" altLang="en-US" sz="2000" dirty="0"/>
              <a:t>思考やロジックの間違い　→　基本に立ち返りながら一緒に考える</a:t>
            </a:r>
          </a:p>
        </p:txBody>
      </p:sp>
      <p:sp>
        <p:nvSpPr>
          <p:cNvPr id="19" name="テキスト ボックス 18"/>
          <p:cNvSpPr txBox="1"/>
          <p:nvPr/>
        </p:nvSpPr>
        <p:spPr>
          <a:xfrm>
            <a:off x="813561" y="1255970"/>
            <a:ext cx="7516887" cy="400110"/>
          </a:xfrm>
          <a:prstGeom prst="rect">
            <a:avLst/>
          </a:prstGeom>
          <a:noFill/>
        </p:spPr>
        <p:txBody>
          <a:bodyPr wrap="square" rtlCol="0">
            <a:spAutoFit/>
          </a:bodyPr>
          <a:lstStyle/>
          <a:p>
            <a:r>
              <a:rPr lang="ja-JP" altLang="en-US" sz="2000" dirty="0"/>
              <a:t>すぐに教えるものと、一緒に寄り添って考えるものを見極めましょう！</a:t>
            </a:r>
          </a:p>
        </p:txBody>
      </p:sp>
      <p:sp>
        <p:nvSpPr>
          <p:cNvPr id="3" name="角丸四角形 2"/>
          <p:cNvSpPr/>
          <p:nvPr/>
        </p:nvSpPr>
        <p:spPr>
          <a:xfrm>
            <a:off x="607310" y="1649171"/>
            <a:ext cx="2452522" cy="86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プログラムが思ったようにうごきません・・・</a:t>
            </a:r>
          </a:p>
        </p:txBody>
      </p:sp>
      <p:sp>
        <p:nvSpPr>
          <p:cNvPr id="11" name="角丸四角形 10"/>
          <p:cNvSpPr/>
          <p:nvPr/>
        </p:nvSpPr>
        <p:spPr>
          <a:xfrm>
            <a:off x="1835696" y="2723894"/>
            <a:ext cx="2402453" cy="864943"/>
          </a:xfrm>
          <a:prstGeom prst="roundRect">
            <a:avLst/>
          </a:prstGeom>
          <a:solidFill>
            <a:srgbClr val="F3942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何をやりたいのか聞きながら一緒に考えてみる（まずは寄り添う）</a:t>
            </a:r>
          </a:p>
        </p:txBody>
      </p:sp>
      <p:sp>
        <p:nvSpPr>
          <p:cNvPr id="12" name="角丸四角形 11"/>
          <p:cNvSpPr/>
          <p:nvPr/>
        </p:nvSpPr>
        <p:spPr>
          <a:xfrm>
            <a:off x="4523306" y="2012018"/>
            <a:ext cx="1992909" cy="864943"/>
          </a:xfrm>
          <a:prstGeom prst="roundRect">
            <a:avLst/>
          </a:prstGeom>
          <a:ln>
            <a:solidFill>
              <a:srgbClr val="F3942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プログラム修正時のエンターの入力漏れだなぁ</a:t>
            </a:r>
          </a:p>
        </p:txBody>
      </p:sp>
      <p:sp>
        <p:nvSpPr>
          <p:cNvPr id="13" name="角丸四角形 12"/>
          <p:cNvSpPr/>
          <p:nvPr/>
        </p:nvSpPr>
        <p:spPr>
          <a:xfrm>
            <a:off x="4523306" y="3409931"/>
            <a:ext cx="1992909" cy="864943"/>
          </a:xfrm>
          <a:prstGeom prst="roundRect">
            <a:avLst/>
          </a:prstGeom>
          <a:ln>
            <a:solidFill>
              <a:srgbClr val="F3942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ロジックが間違っていそう</a:t>
            </a:r>
            <a:r>
              <a:rPr lang="ja-JP" altLang="en-US" dirty="0" err="1"/>
              <a:t>だ</a:t>
            </a:r>
            <a:r>
              <a:rPr lang="ja-JP" altLang="en-US" dirty="0"/>
              <a:t>なぁ</a:t>
            </a:r>
          </a:p>
        </p:txBody>
      </p:sp>
      <p:sp>
        <p:nvSpPr>
          <p:cNvPr id="14" name="角丸四角形 13"/>
          <p:cNvSpPr/>
          <p:nvPr/>
        </p:nvSpPr>
        <p:spPr>
          <a:xfrm>
            <a:off x="6652396" y="1981841"/>
            <a:ext cx="1988056" cy="864943"/>
          </a:xfrm>
          <a:prstGeom prst="roundRect">
            <a:avLst/>
          </a:prstGeom>
          <a:solidFill>
            <a:srgbClr val="5B9BD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dirty="0"/>
              <a:t>CLS</a:t>
            </a:r>
            <a:r>
              <a:rPr lang="ja-JP" altLang="en-US" dirty="0"/>
              <a:t>して</a:t>
            </a:r>
            <a:r>
              <a:rPr lang="en-US" altLang="ja-JP" dirty="0"/>
              <a:t>LIST</a:t>
            </a:r>
            <a:r>
              <a:rPr lang="ja-JP" altLang="en-US" dirty="0"/>
              <a:t>で出してみようか・・・修正されてないね！</a:t>
            </a:r>
          </a:p>
        </p:txBody>
      </p:sp>
      <p:sp>
        <p:nvSpPr>
          <p:cNvPr id="20" name="角丸四角形 19"/>
          <p:cNvSpPr/>
          <p:nvPr/>
        </p:nvSpPr>
        <p:spPr>
          <a:xfrm>
            <a:off x="6652396" y="3379056"/>
            <a:ext cx="1988055" cy="864943"/>
          </a:xfrm>
          <a:prstGeom prst="roundRect">
            <a:avLst/>
          </a:prstGeom>
          <a:solidFill>
            <a:srgbClr val="339F5C"/>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順番に考えてみようか！（引き続き寄り添う）</a:t>
            </a:r>
          </a:p>
        </p:txBody>
      </p:sp>
      <p:cxnSp>
        <p:nvCxnSpPr>
          <p:cNvPr id="8" name="カギ線コネクタ 7"/>
          <p:cNvCxnSpPr>
            <a:cxnSpLocks/>
            <a:endCxn id="11" idx="1"/>
          </p:cNvCxnSpPr>
          <p:nvPr/>
        </p:nvCxnSpPr>
        <p:spPr>
          <a:xfrm rot="16200000" flipH="1">
            <a:off x="1456033" y="2776703"/>
            <a:ext cx="642252" cy="117074"/>
          </a:xfrm>
          <a:prstGeom prst="bentConnector2">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cxnSpLocks/>
            <a:stCxn id="11" idx="3"/>
            <a:endCxn id="12" idx="1"/>
          </p:cNvCxnSpPr>
          <p:nvPr/>
        </p:nvCxnSpPr>
        <p:spPr>
          <a:xfrm flipV="1">
            <a:off x="4238149" y="2444490"/>
            <a:ext cx="285157" cy="711876"/>
          </a:xfrm>
          <a:prstGeom prst="bentConnector3">
            <a:avLst>
              <a:gd name="adj1" fmla="val 50000"/>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cxnSpLocks/>
            <a:stCxn id="11" idx="3"/>
            <a:endCxn id="13" idx="1"/>
          </p:cNvCxnSpPr>
          <p:nvPr/>
        </p:nvCxnSpPr>
        <p:spPr>
          <a:xfrm>
            <a:off x="4238149" y="3156366"/>
            <a:ext cx="285157" cy="686037"/>
          </a:xfrm>
          <a:prstGeom prst="bentConnector3">
            <a:avLst>
              <a:gd name="adj1" fmla="val 50000"/>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5" name="右矢印 4"/>
          <p:cNvSpPr/>
          <p:nvPr/>
        </p:nvSpPr>
        <p:spPr>
          <a:xfrm>
            <a:off x="6386263" y="2232332"/>
            <a:ext cx="285157" cy="399204"/>
          </a:xfrm>
          <a:prstGeom prst="rightArrow">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右矢印 22"/>
          <p:cNvSpPr/>
          <p:nvPr/>
        </p:nvSpPr>
        <p:spPr>
          <a:xfrm>
            <a:off x="6386262" y="3663215"/>
            <a:ext cx="285157" cy="399204"/>
          </a:xfrm>
          <a:prstGeom prst="rightArrow">
            <a:avLst/>
          </a:prstGeom>
          <a:solidFill>
            <a:srgbClr val="339F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11299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42</a:t>
            </a:fld>
            <a:endParaRPr kumimoji="1" lang="ja-JP" altLang="en-US"/>
          </a:p>
        </p:txBody>
      </p:sp>
      <p:sp>
        <p:nvSpPr>
          <p:cNvPr id="2" name="タイトル 1"/>
          <p:cNvSpPr>
            <a:spLocks noGrp="1"/>
          </p:cNvSpPr>
          <p:nvPr>
            <p:ph type="title"/>
          </p:nvPr>
        </p:nvSpPr>
        <p:spPr>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7" name="テキスト ボックス 6"/>
          <p:cNvSpPr txBox="1"/>
          <p:nvPr/>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3" name="テキスト ボックス 2"/>
          <p:cNvSpPr txBox="1"/>
          <p:nvPr/>
        </p:nvSpPr>
        <p:spPr>
          <a:xfrm>
            <a:off x="2771800" y="761260"/>
            <a:ext cx="2592288" cy="461665"/>
          </a:xfrm>
          <a:prstGeom prst="rect">
            <a:avLst/>
          </a:prstGeom>
          <a:noFill/>
        </p:spPr>
        <p:txBody>
          <a:bodyPr wrap="square" rtlCol="0">
            <a:spAutoFit/>
          </a:bodyPr>
          <a:lstStyle/>
          <a:p>
            <a:r>
              <a:rPr lang="ja-JP" altLang="en-US" sz="2400" dirty="0"/>
              <a:t>便利なキー</a:t>
            </a:r>
          </a:p>
        </p:txBody>
      </p:sp>
    </p:spTree>
    <p:extLst>
      <p:ext uri="{BB962C8B-B14F-4D97-AF65-F5344CB8AC3E}">
        <p14:creationId xmlns:p14="http://schemas.microsoft.com/office/powerpoint/2010/main" val="1379885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22181"/>
            <a:ext cx="6768752" cy="2993137"/>
          </a:xfr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43</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Tree>
    <p:extLst>
      <p:ext uri="{BB962C8B-B14F-4D97-AF65-F5344CB8AC3E}">
        <p14:creationId xmlns:p14="http://schemas.microsoft.com/office/powerpoint/2010/main" val="1827724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43558"/>
            <a:ext cx="7886700" cy="2993137"/>
          </a:xfr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44</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ja-JP" altLang="en-US" sz="1800" dirty="0">
                <a:hlinkClick r:id="rId2"/>
              </a:rPr>
              <a:t>こどもパソコン</a:t>
            </a:r>
            <a:r>
              <a:rPr lang="en-US" altLang="ja-JP" sz="1800" dirty="0" err="1">
                <a:hlinkClick r:id="rId2"/>
              </a:rPr>
              <a:t>SkyBerryJAM</a:t>
            </a:r>
            <a:r>
              <a:rPr lang="en-US" altLang="ja-JP" sz="1800" dirty="0">
                <a:hlinkClick r:id="rId2"/>
              </a:rPr>
              <a:t> - </a:t>
            </a:r>
            <a:r>
              <a:rPr lang="ja-JP" altLang="en-US" sz="1800" dirty="0">
                <a:hlinkClick r:id="rId2"/>
              </a:rPr>
              <a:t>栃木県立栃木工業高等学校 </a:t>
            </a:r>
            <a:r>
              <a:rPr lang="en-US" altLang="ja-JP" sz="1800" dirty="0">
                <a:hlinkClick r:id="rId2"/>
              </a:rPr>
              <a:t>(tochigi-edu.ed.jp)</a:t>
            </a:r>
            <a:endParaRPr lang="en-US" altLang="ja-JP" sz="18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2339722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CFDBC-4AAC-4042-838C-4AC09F19B525}"/>
              </a:ext>
            </a:extLst>
          </p:cNvPr>
          <p:cNvSpPr>
            <a:spLocks noGrp="1"/>
          </p:cNvSpPr>
          <p:nvPr>
            <p:ph type="sldNum" sz="quarter" idx="12"/>
          </p:nvPr>
        </p:nvSpPr>
        <p:spPr/>
        <p:txBody>
          <a:bodyPr/>
          <a:lstStyle/>
          <a:p>
            <a:fld id="{94996028-4936-4C92-A9A1-04585F7E9DD3}" type="slidenum">
              <a:rPr kumimoji="1" lang="ja-JP" altLang="en-US" smtClean="0"/>
              <a:pPr/>
              <a:t>45</a:t>
            </a:fld>
            <a:endParaRPr kumimoji="1" lang="ja-JP" altLang="en-US"/>
          </a:p>
        </p:txBody>
      </p:sp>
    </p:spTree>
    <p:extLst>
      <p:ext uri="{BB962C8B-B14F-4D97-AF65-F5344CB8AC3E}">
        <p14:creationId xmlns:p14="http://schemas.microsoft.com/office/powerpoint/2010/main" val="231122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ひつようなもの②</a:t>
            </a:r>
          </a:p>
        </p:txBody>
      </p:sp>
      <p:sp>
        <p:nvSpPr>
          <p:cNvPr id="3" name="コンテンツ プレースホルダー 2"/>
          <p:cNvSpPr>
            <a:spLocks noGrp="1"/>
          </p:cNvSpPr>
          <p:nvPr>
            <p:ph idx="1"/>
          </p:nvPr>
        </p:nvSpPr>
        <p:spPr>
          <a:prstGeom prst="rect">
            <a:avLst/>
          </a:prstGeom>
        </p:spPr>
        <p:txBody>
          <a:bodyPr>
            <a:normAutofit/>
          </a:bodyPr>
          <a:lstStyle/>
          <a:p>
            <a:r>
              <a:rPr kumimoji="1" lang="ja-JP" altLang="en-US" dirty="0"/>
              <a:t>コンピューター</a:t>
            </a:r>
            <a:r>
              <a:rPr kumimoji="1" lang="en-US" altLang="ja-JP" dirty="0"/>
              <a:t>…</a:t>
            </a:r>
            <a:r>
              <a:rPr kumimoji="1" lang="ja-JP" altLang="en-US" dirty="0"/>
              <a:t>１だい</a:t>
            </a:r>
            <a:endParaRPr kumimoji="1" lang="en-US" altLang="ja-JP" dirty="0"/>
          </a:p>
          <a:p>
            <a:pPr lvl="1">
              <a:buFont typeface="Wingdings" panose="05000000000000000000" pitchFamily="2" charset="2"/>
              <a:buChar char="Ø"/>
            </a:pPr>
            <a:r>
              <a:rPr lang="en-US" altLang="ja-JP" dirty="0" err="1"/>
              <a:t>SkyBerryJAM</a:t>
            </a:r>
            <a:r>
              <a:rPr lang="ja-JP" altLang="en-US" dirty="0"/>
              <a:t>（</a:t>
            </a:r>
            <a:r>
              <a:rPr lang="ja-JP" altLang="en-US" dirty="0" err="1"/>
              <a:t>す</a:t>
            </a:r>
            <a:r>
              <a:rPr lang="ja-JP" altLang="en-US" dirty="0"/>
              <a:t>かいべりーじゃむ）</a:t>
            </a:r>
            <a:endParaRPr lang="en-US" altLang="ja-JP" dirty="0"/>
          </a:p>
          <a:p>
            <a:endParaRPr lang="en-US" altLang="ja-JP" sz="1000" dirty="0"/>
          </a:p>
          <a:p>
            <a:r>
              <a:rPr lang="ja-JP" altLang="en-US" dirty="0"/>
              <a:t>モニター</a:t>
            </a:r>
            <a:r>
              <a:rPr lang="en-US" altLang="ja-JP" dirty="0"/>
              <a:t>…</a:t>
            </a:r>
            <a:r>
              <a:rPr lang="ja-JP" altLang="en-US" dirty="0"/>
              <a:t>１だい</a:t>
            </a:r>
            <a:endParaRPr lang="en-US" altLang="ja-JP" dirty="0"/>
          </a:p>
          <a:p>
            <a:pPr lvl="1"/>
            <a:r>
              <a:rPr kumimoji="1" lang="ja-JP" altLang="en-US" dirty="0"/>
              <a:t>コンピューターのうごきを</a:t>
            </a:r>
            <a:r>
              <a:rPr kumimoji="1" lang="ja-JP" altLang="en-US" dirty="0" err="1"/>
              <a:t>ひょうじ</a:t>
            </a:r>
            <a:r>
              <a:rPr kumimoji="1" lang="ja-JP" altLang="en-US" dirty="0"/>
              <a:t>する</a:t>
            </a:r>
            <a:endParaRPr kumimoji="1" lang="en-US" altLang="ja-JP" dirty="0"/>
          </a:p>
          <a:p>
            <a:endParaRPr lang="en-US" altLang="ja-JP" sz="1000" dirty="0"/>
          </a:p>
          <a:p>
            <a:r>
              <a:rPr kumimoji="1" lang="ja-JP" altLang="en-US" dirty="0"/>
              <a:t>キーボード</a:t>
            </a:r>
            <a:r>
              <a:rPr kumimoji="1" lang="en-US" altLang="ja-JP" dirty="0"/>
              <a:t>…</a:t>
            </a:r>
            <a:r>
              <a:rPr kumimoji="1" lang="ja-JP" altLang="en-US" dirty="0"/>
              <a:t>１</a:t>
            </a:r>
            <a:r>
              <a:rPr lang="ja-JP" altLang="en-US" dirty="0"/>
              <a:t>だい</a:t>
            </a:r>
            <a:endParaRPr kumimoji="1" lang="en-US" altLang="ja-JP" dirty="0"/>
          </a:p>
          <a:p>
            <a:pPr lvl="1"/>
            <a:r>
              <a:rPr lang="ja-JP" altLang="en-US" dirty="0"/>
              <a:t>コンピューターに、もじにゅうりょくをつたえる</a:t>
            </a:r>
            <a:endParaRPr lang="en-US" altLang="ja-JP" dirty="0"/>
          </a:p>
          <a:p>
            <a:pPr lvl="1"/>
            <a:endParaRPr lang="en-US" altLang="ja-JP" sz="1000" dirty="0"/>
          </a:p>
          <a:p>
            <a:r>
              <a:rPr lang="ja-JP" altLang="en-US" dirty="0"/>
              <a:t>ロボット</a:t>
            </a:r>
            <a:r>
              <a:rPr lang="en-US" altLang="ja-JP" dirty="0"/>
              <a:t>…</a:t>
            </a:r>
            <a:r>
              <a:rPr lang="ja-JP" altLang="en-US" dirty="0"/>
              <a:t>１だい</a:t>
            </a:r>
            <a:endParaRPr lang="en-US" altLang="ja-JP" dirty="0"/>
          </a:p>
          <a:p>
            <a:pPr marL="457189" lvl="1"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71179"/>
            <a:ext cx="2519941" cy="1872208"/>
          </a:xfrm>
          <a:prstGeom prst="rect">
            <a:avLst/>
          </a:prstGeom>
        </p:spPr>
      </p:pic>
    </p:spTree>
    <p:extLst>
      <p:ext uri="{BB962C8B-B14F-4D97-AF65-F5344CB8AC3E}">
        <p14:creationId xmlns:p14="http://schemas.microsoft.com/office/powerpoint/2010/main" val="63394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うごかすじゅんび</a:t>
            </a:r>
          </a:p>
        </p:txBody>
      </p:sp>
      <p:sp>
        <p:nvSpPr>
          <p:cNvPr id="7" name="コンテンツ プレースホルダー 6">
            <a:extLst>
              <a:ext uri="{FF2B5EF4-FFF2-40B4-BE49-F238E27FC236}">
                <a16:creationId xmlns:a16="http://schemas.microsoft.com/office/drawing/2014/main" id="{38B0A8E5-2EB7-C441-AD4B-9A47529BF7F8}"/>
              </a:ext>
            </a:extLst>
          </p:cNvPr>
          <p:cNvSpPr>
            <a:spLocks noGrp="1"/>
          </p:cNvSpPr>
          <p:nvPr>
            <p:ph idx="1"/>
          </p:nvPr>
        </p:nvSpPr>
        <p:spPr/>
        <p:txBody>
          <a:bodyPr/>
          <a:lstStyle/>
          <a:p>
            <a:pPr marL="0" indent="0">
              <a:buNone/>
            </a:pPr>
            <a:r>
              <a:rPr lang="ja-JP" altLang="en-US" sz="2400"/>
              <a:t>ロボットのコンピューターにモニター、キーボードを</a:t>
            </a:r>
            <a:endParaRPr lang="en-US" altLang="ja-JP" sz="2400" dirty="0"/>
          </a:p>
          <a:p>
            <a:pPr marL="0" indent="0">
              <a:buNone/>
            </a:pPr>
            <a:r>
              <a:rPr lang="ja-JP" altLang="en-US" sz="2400"/>
              <a:t>つなげましょう。</a:t>
            </a:r>
            <a:endParaRPr lang="en-US" altLang="ja-JP" sz="2400" dirty="0"/>
          </a:p>
          <a:p>
            <a:endParaRPr lang="en-US" altLang="ja-JP" sz="2400" dirty="0"/>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6</a:t>
            </a:fld>
            <a:endParaRPr kumimoji="1" lang="ja-JP" altLang="en-US"/>
          </a:p>
        </p:txBody>
      </p:sp>
      <p:sp>
        <p:nvSpPr>
          <p:cNvPr id="14" name="AutoShape 2" descr="http://fukuno.jig.jp/img/ichigorobo-1.jpg"/>
          <p:cNvSpPr>
            <a:spLocks noChangeAspect="1" noChangeArrowheads="1"/>
          </p:cNvSpPr>
          <p:nvPr/>
        </p:nvSpPr>
        <p:spPr bwMode="auto">
          <a:xfrm>
            <a:off x="155575" y="-1001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9971A5DE-A621-C84B-9B56-46F165DC52D0}"/>
              </a:ext>
            </a:extLst>
          </p:cNvPr>
          <p:cNvGrpSpPr/>
          <p:nvPr/>
        </p:nvGrpSpPr>
        <p:grpSpPr>
          <a:xfrm>
            <a:off x="1403648" y="1707654"/>
            <a:ext cx="5579104" cy="2918000"/>
            <a:chOff x="755581" y="1198429"/>
            <a:chExt cx="7730569" cy="4043265"/>
          </a:xfrm>
        </p:grpSpPr>
        <p:pic>
          <p:nvPicPr>
            <p:cNvPr id="9" name="図 8"/>
            <p:cNvPicPr>
              <a:picLocks noChangeAspect="1"/>
            </p:cNvPicPr>
            <p:nvPr/>
          </p:nvPicPr>
          <p:blipFill>
            <a:blip r:embed="rId2"/>
            <a:stretch>
              <a:fillRect/>
            </a:stretch>
          </p:blipFill>
          <p:spPr>
            <a:xfrm>
              <a:off x="755581" y="2737534"/>
              <a:ext cx="3542887" cy="2391011"/>
            </a:xfrm>
            <a:prstGeom prst="rect">
              <a:avLst/>
            </a:prstGeom>
          </p:spPr>
        </p:pic>
        <p:sp>
          <p:nvSpPr>
            <p:cNvPr id="10" name="四角形吹き出し 9"/>
            <p:cNvSpPr/>
            <p:nvPr/>
          </p:nvSpPr>
          <p:spPr>
            <a:xfrm>
              <a:off x="3305649" y="1198429"/>
              <a:ext cx="3453668" cy="1916621"/>
            </a:xfrm>
            <a:prstGeom prst="wedgeRectCallout">
              <a:avLst>
                <a:gd name="adj1" fmla="val -64836"/>
                <a:gd name="adj2" fmla="val 5981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9" name="四角形吹き出し 18"/>
            <p:cNvSpPr/>
            <p:nvPr/>
          </p:nvSpPr>
          <p:spPr>
            <a:xfrm>
              <a:off x="5032482" y="3325073"/>
              <a:ext cx="3453668" cy="1916621"/>
            </a:xfrm>
            <a:prstGeom prst="wedgeRectCallout">
              <a:avLst>
                <a:gd name="adj1" fmla="val -93177"/>
                <a:gd name="adj2" fmla="val -47701"/>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6" name="図 5"/>
            <p:cNvPicPr>
              <a:picLocks noChangeAspect="1"/>
            </p:cNvPicPr>
            <p:nvPr/>
          </p:nvPicPr>
          <p:blipFill>
            <a:blip r:embed="rId3"/>
            <a:stretch>
              <a:fillRect/>
            </a:stretch>
          </p:blipFill>
          <p:spPr>
            <a:xfrm>
              <a:off x="3686194" y="1282328"/>
              <a:ext cx="2717037" cy="1794607"/>
            </a:xfrm>
            <a:prstGeom prst="rect">
              <a:avLst/>
            </a:prstGeom>
          </p:spPr>
        </p:pic>
        <p:pic>
          <p:nvPicPr>
            <p:cNvPr id="4" name="図 3"/>
            <p:cNvPicPr>
              <a:picLocks noChangeAspect="1"/>
            </p:cNvPicPr>
            <p:nvPr/>
          </p:nvPicPr>
          <p:blipFill>
            <a:blip r:embed="rId4"/>
            <a:stretch>
              <a:fillRect/>
            </a:stretch>
          </p:blipFill>
          <p:spPr>
            <a:xfrm>
              <a:off x="5148065" y="3435291"/>
              <a:ext cx="3281724" cy="166405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コンピューターのスイッチオン</a:t>
            </a:r>
          </a:p>
        </p:txBody>
      </p:sp>
      <p:sp>
        <p:nvSpPr>
          <p:cNvPr id="5" name="コンテンツ プレースホルダー 4">
            <a:extLst>
              <a:ext uri="{FF2B5EF4-FFF2-40B4-BE49-F238E27FC236}">
                <a16:creationId xmlns:a16="http://schemas.microsoft.com/office/drawing/2014/main" id="{046E1343-5FD3-8F48-8192-8591DD9F8B68}"/>
              </a:ext>
            </a:extLst>
          </p:cNvPr>
          <p:cNvSpPr>
            <a:spLocks noGrp="1"/>
          </p:cNvSpPr>
          <p:nvPr>
            <p:ph idx="1"/>
          </p:nvPr>
        </p:nvSpPr>
        <p:spPr/>
        <p:txBody>
          <a:bodyPr anchor="b" anchorCtr="0"/>
          <a:lstStyle/>
          <a:p>
            <a:pPr marL="0" indent="0" algn="ctr">
              <a:buNone/>
            </a:pPr>
            <a:r>
              <a:rPr lang="ja-JP" altLang="en-US" sz="2800"/>
              <a:t>コンピューターのでんちスイッチをいれる</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7</a:t>
            </a:fld>
            <a:endParaRPr kumimoji="1" lang="ja-JP" altLang="en-US" dirty="0"/>
          </a:p>
        </p:txBody>
      </p:sp>
      <p:sp>
        <p:nvSpPr>
          <p:cNvPr id="6" name="テキスト ボックス 5"/>
          <p:cNvSpPr txBox="1"/>
          <p:nvPr/>
        </p:nvSpPr>
        <p:spPr>
          <a:xfrm>
            <a:off x="175780" y="6100142"/>
            <a:ext cx="7992888"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コンピューターのでん</a:t>
            </a:r>
            <a:r>
              <a:rPr lang="ja-JP" altLang="en-US" sz="32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スイッチをいれる</a:t>
            </a:r>
          </a:p>
        </p:txBody>
      </p:sp>
      <p:grpSp>
        <p:nvGrpSpPr>
          <p:cNvPr id="4" name="グループ化 3">
            <a:extLst>
              <a:ext uri="{FF2B5EF4-FFF2-40B4-BE49-F238E27FC236}">
                <a16:creationId xmlns:a16="http://schemas.microsoft.com/office/drawing/2014/main" id="{DC26E31A-C3B0-8D47-8E7D-167C6D5825B7}"/>
              </a:ext>
            </a:extLst>
          </p:cNvPr>
          <p:cNvGrpSpPr/>
          <p:nvPr/>
        </p:nvGrpSpPr>
        <p:grpSpPr>
          <a:xfrm>
            <a:off x="1331640" y="1131590"/>
            <a:ext cx="6611051" cy="2291723"/>
            <a:chOff x="1028553" y="479059"/>
            <a:chExt cx="7783405" cy="269812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9049" t="57861" b="6763"/>
            <a:stretch/>
          </p:blipFill>
          <p:spPr>
            <a:xfrm>
              <a:off x="4372865" y="479059"/>
              <a:ext cx="4060967" cy="2698120"/>
            </a:xfrm>
            <a:prstGeom prst="rect">
              <a:avLst/>
            </a:prstGeom>
          </p:spPr>
        </p:pic>
        <p:sp>
          <p:nvSpPr>
            <p:cNvPr id="9" name="円/楕円 4"/>
            <p:cNvSpPr/>
            <p:nvPr/>
          </p:nvSpPr>
          <p:spPr>
            <a:xfrm>
              <a:off x="5090105" y="1091038"/>
              <a:ext cx="1052183" cy="11119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吹き出し 11"/>
            <p:cNvSpPr/>
            <p:nvPr/>
          </p:nvSpPr>
          <p:spPr>
            <a:xfrm>
              <a:off x="6403347" y="1386143"/>
              <a:ext cx="2408611" cy="465513"/>
            </a:xfrm>
            <a:prstGeom prst="wedgeRectCallout">
              <a:avLst>
                <a:gd name="adj1" fmla="val -60402"/>
                <a:gd name="adj2" fmla="val 59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でん</a:t>
              </a:r>
              <a:r>
                <a:rPr lang="ja-JP" altLang="en-US" dirty="0" err="1">
                  <a:latin typeface="メイリオ" panose="020B0604030504040204" pitchFamily="50" charset="-128"/>
                  <a:ea typeface="メイリオ" panose="020B0604030504040204" pitchFamily="50" charset="-128"/>
                </a:rPr>
                <a:t>ち</a:t>
              </a:r>
              <a:r>
                <a:rPr lang="ja-JP" altLang="en-US" dirty="0">
                  <a:latin typeface="メイリオ" panose="020B0604030504040204" pitchFamily="50" charset="-128"/>
                  <a:ea typeface="メイリオ" panose="020B0604030504040204" pitchFamily="50" charset="-128"/>
                </a:rPr>
                <a:t>スイッチ</a:t>
              </a:r>
            </a:p>
          </p:txBody>
        </p:sp>
        <p:pic>
          <p:nvPicPr>
            <p:cNvPr id="15" name="図 14"/>
            <p:cNvPicPr>
              <a:picLocks noChangeAspect="1"/>
            </p:cNvPicPr>
            <p:nvPr/>
          </p:nvPicPr>
          <p:blipFill>
            <a:blip r:embed="rId3"/>
            <a:stretch>
              <a:fillRect/>
            </a:stretch>
          </p:blipFill>
          <p:spPr>
            <a:xfrm>
              <a:off x="1028553" y="663410"/>
              <a:ext cx="2579167" cy="1443227"/>
            </a:xfrm>
            <a:prstGeom prst="rect">
              <a:avLst/>
            </a:prstGeom>
          </p:spPr>
        </p:pic>
        <p:sp>
          <p:nvSpPr>
            <p:cNvPr id="17" name="下矢印 16"/>
            <p:cNvSpPr/>
            <p:nvPr/>
          </p:nvSpPr>
          <p:spPr>
            <a:xfrm rot="16827578">
              <a:off x="3752446" y="278713"/>
              <a:ext cx="437949" cy="225698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7156C99F-3970-A340-A41B-620A64992DD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856009" y="1946790"/>
            <a:ext cx="2541667" cy="1641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8963" y="3555585"/>
            <a:ext cx="2588573" cy="10627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427984" y="2630006"/>
            <a:ext cx="3528392" cy="850223"/>
          </a:xfrm>
          <a:prstGeom prst="wedgeRoundRectCallout">
            <a:avLst>
              <a:gd name="adj1" fmla="val -87428"/>
              <a:gd name="adj2" fmla="val -23200"/>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ここでチカチカしているぼうを</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「カーソル」といいます</a:t>
            </a:r>
          </a:p>
        </p:txBody>
      </p:sp>
      <p:sp>
        <p:nvSpPr>
          <p:cNvPr id="7" name="テキスト ボックス 6"/>
          <p:cNvSpPr txBox="1"/>
          <p:nvPr/>
        </p:nvSpPr>
        <p:spPr>
          <a:xfrm>
            <a:off x="2863742" y="2124608"/>
            <a:ext cx="3235045"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タイトル 1"/>
          <p:cNvSpPr>
            <a:spLocks noGrp="1"/>
          </p:cNvSpPr>
          <p:nvPr>
            <p:ph type="title"/>
          </p:nvPr>
        </p:nvSpPr>
        <p:spPr/>
        <p:txBody>
          <a:bodyPr>
            <a:normAutofit fontScale="90000"/>
          </a:bodyPr>
          <a:lstStyle/>
          <a:p>
            <a:r>
              <a:rPr kumimoji="1" lang="ja-JP" altLang="en-US" dirty="0" err="1"/>
              <a:t>がめんひょうじの</a:t>
            </a:r>
            <a:r>
              <a:rPr kumimoji="1" lang="ja-JP" altLang="en-US" dirty="0"/>
              <a:t>かくにん</a:t>
            </a:r>
          </a:p>
        </p:txBody>
      </p:sp>
      <p:sp>
        <p:nvSpPr>
          <p:cNvPr id="3" name="コンテンツ プレースホルダー 2"/>
          <p:cNvSpPr>
            <a:spLocks noGrp="1"/>
          </p:cNvSpPr>
          <p:nvPr>
            <p:ph idx="1"/>
          </p:nvPr>
        </p:nvSpPr>
        <p:spPr/>
        <p:txBody>
          <a:bodyPr/>
          <a:lstStyle/>
          <a:p>
            <a:r>
              <a:rPr kumimoji="1" lang="ja-JP" altLang="en-US" dirty="0" err="1"/>
              <a:t>がめんにもじは</a:t>
            </a:r>
            <a:r>
              <a:rPr kumimoji="1" lang="ja-JP" altLang="en-US" dirty="0"/>
              <a:t>でてきたかな？</a:t>
            </a:r>
            <a:endParaRPr lang="en-US" altLang="ja-JP" dirty="0"/>
          </a:p>
          <a:p>
            <a:r>
              <a:rPr kumimoji="1" lang="ja-JP" altLang="en-US" dirty="0"/>
              <a:t>これでじゅんびはかんりょう！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8</a:t>
            </a:fld>
            <a:endParaRPr kumimoji="1" lang="ja-JP" altLang="en-US"/>
          </a:p>
        </p:txBody>
      </p:sp>
    </p:spTree>
    <p:extLst>
      <p:ext uri="{BB962C8B-B14F-4D97-AF65-F5344CB8AC3E}">
        <p14:creationId xmlns:p14="http://schemas.microsoft.com/office/powerpoint/2010/main" val="317121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キーボードのれんしゅう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9</a:t>
            </a:fld>
            <a:endParaRPr kumimoji="1" lang="ja-JP" altLang="en-US"/>
          </a:p>
        </p:txBody>
      </p:sp>
      <p:sp>
        <p:nvSpPr>
          <p:cNvPr id="4" name="コンテンツ プレースホルダー 3">
            <a:extLst>
              <a:ext uri="{FF2B5EF4-FFF2-40B4-BE49-F238E27FC236}">
                <a16:creationId xmlns:a16="http://schemas.microsoft.com/office/drawing/2014/main" id="{FE7B01DF-DB37-C54C-9690-F696D3432B91}"/>
              </a:ext>
            </a:extLst>
          </p:cNvPr>
          <p:cNvSpPr>
            <a:spLocks noGrp="1"/>
          </p:cNvSpPr>
          <p:nvPr>
            <p:ph idx="1"/>
          </p:nvPr>
        </p:nvSpPr>
        <p:spPr>
          <a:xfrm>
            <a:off x="639266" y="1114937"/>
            <a:ext cx="7886700" cy="3185006"/>
          </a:xfrm>
        </p:spPr>
        <p:txBody>
          <a:bodyPr anchor="ctr" anchorCtr="1"/>
          <a:lstStyle/>
          <a:p>
            <a:pPr marL="0" indent="0" algn="ctr">
              <a:buNone/>
            </a:pPr>
            <a:r>
              <a:rPr lang="ja-JP" altLang="en-US"/>
              <a:t>もじのにゅうりょく</a:t>
            </a:r>
            <a:endParaRPr lang="en-US" altLang="ja-JP" dirty="0"/>
          </a:p>
        </p:txBody>
      </p:sp>
    </p:spTree>
    <p:extLst>
      <p:ext uri="{BB962C8B-B14F-4D97-AF65-F5344CB8AC3E}">
        <p14:creationId xmlns:p14="http://schemas.microsoft.com/office/powerpoint/2010/main" val="573354925"/>
      </p:ext>
    </p:extLst>
  </p:cSld>
  <p:clrMapOvr>
    <a:masterClrMapping/>
  </p:clrMapOvr>
</p:sld>
</file>

<file path=ppt/theme/theme1.xml><?xml version="1.0" encoding="utf-8"?>
<a:theme xmlns:a="http://schemas.openxmlformats.org/drawingml/2006/main" name="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C7BF11D73C3B047B2CAE76A012C2435" ma:contentTypeVersion="12" ma:contentTypeDescription="新しいドキュメントを作成します。" ma:contentTypeScope="" ma:versionID="3f8c70768e9050d65c79dd77e26ee66b">
  <xsd:schema xmlns:xsd="http://www.w3.org/2001/XMLSchema" xmlns:xs="http://www.w3.org/2001/XMLSchema" xmlns:p="http://schemas.microsoft.com/office/2006/metadata/properties" xmlns:ns2="1d44e3c5-e8a2-43a4-8ffe-5883e455619d" xmlns:ns3="00c382de-0fb6-4997-9450-0c122a0495c4" targetNamespace="http://schemas.microsoft.com/office/2006/metadata/properties" ma:root="true" ma:fieldsID="53e09e433d7e463d844462e5f342d0f2" ns2:_="" ns3:_="">
    <xsd:import namespace="1d44e3c5-e8a2-43a4-8ffe-5883e455619d"/>
    <xsd:import namespace="00c382de-0fb6-4997-9450-0c122a0495c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4e3c5-e8a2-43a4-8ffe-5883e455619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8ed56d2a-77bb-4cd9-9dcc-ea1ef562956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c382de-0fb6-4997-9450-0c122a0495c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2d6fd36-2de5-4f11-89f1-75f5b87b0ace}" ma:internalName="TaxCatchAll" ma:showField="CatchAllData" ma:web="00c382de-0fb6-4997-9450-0c122a049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0c382de-0fb6-4997-9450-0c122a0495c4" xsi:nil="true"/>
    <lcf76f155ced4ddcb4097134ff3c332f xmlns="1d44e3c5-e8a2-43a4-8ffe-5883e45561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7082FD-80A9-42EF-A168-2DD655D7B410}">
  <ds:schemaRefs>
    <ds:schemaRef ds:uri="http://schemas.microsoft.com/sharepoint/v3/contenttype/forms"/>
  </ds:schemaRefs>
</ds:datastoreItem>
</file>

<file path=customXml/itemProps2.xml><?xml version="1.0" encoding="utf-8"?>
<ds:datastoreItem xmlns:ds="http://schemas.openxmlformats.org/officeDocument/2006/customXml" ds:itemID="{0C7756DF-77AF-4F34-9B4A-1D269CA39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44e3c5-e8a2-43a4-8ffe-5883e455619d"/>
    <ds:schemaRef ds:uri="00c382de-0fb6-4997-9450-0c122a049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1E1567-C549-42D8-B32C-6B56DF2FEAB3}">
  <ds:schemaRefs>
    <ds:schemaRef ds:uri="http://schemas.microsoft.com/office/2006/metadata/properties"/>
    <ds:schemaRef ds:uri="http://schemas.microsoft.com/office/infopath/2007/PartnerControls"/>
    <ds:schemaRef ds:uri="00c382de-0fb6-4997-9450-0c122a0495c4"/>
    <ds:schemaRef ds:uri="1d44e3c5-e8a2-43a4-8ffe-5883e455619d"/>
  </ds:schemaRefs>
</ds:datastoreItem>
</file>

<file path=docProps/app.xml><?xml version="1.0" encoding="utf-8"?>
<Properties xmlns="http://schemas.openxmlformats.org/officeDocument/2006/extended-properties" xmlns:vt="http://schemas.openxmlformats.org/officeDocument/2006/docPropsVTypes">
  <Template/>
  <TotalTime>6515</TotalTime>
  <Words>1649</Words>
  <Application>Microsoft Office PowerPoint</Application>
  <PresentationFormat>画面に合わせる (16:9)</PresentationFormat>
  <Paragraphs>393</Paragraphs>
  <Slides>45</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45</vt:i4>
      </vt:variant>
    </vt:vector>
  </HeadingPairs>
  <TitlesOfParts>
    <vt:vector size="53" baseType="lpstr">
      <vt:lpstr>HGP創英角ﾎﾟｯﾌﾟ体</vt:lpstr>
      <vt:lpstr>メイリオ</vt:lpstr>
      <vt:lpstr>游ゴシック体</vt:lpstr>
      <vt:lpstr>Arial</vt:lpstr>
      <vt:lpstr>Calibri</vt:lpstr>
      <vt:lpstr>IchigoJam</vt:lpstr>
      <vt:lpstr>Wingdings</vt:lpstr>
      <vt:lpstr>Jammy</vt:lpstr>
      <vt:lpstr>PowerPoint プレゼンテーション</vt:lpstr>
      <vt:lpstr>プログラム」をつくろう！</vt:lpstr>
      <vt:lpstr>いまからやること</vt:lpstr>
      <vt:lpstr>ひつようなもの①</vt:lpstr>
      <vt:lpstr>ひつようなもの②</vt:lpstr>
      <vt:lpstr>うごかすじゅんび</vt:lpstr>
      <vt:lpstr>コンピューターのスイッチオン</vt:lpstr>
      <vt:lpstr>がめんひょうじのかくにん</vt:lpstr>
      <vt:lpstr>キーボードのれんしゅう</vt:lpstr>
      <vt:lpstr>もじのにゅうりょく</vt:lpstr>
      <vt:lpstr>コンピューターがこまった</vt:lpstr>
      <vt:lpstr>プログラムをつくろう</vt:lpstr>
      <vt:lpstr>カトラリーカード</vt:lpstr>
      <vt:lpstr>カトラリーフィールド</vt:lpstr>
      <vt:lpstr>カトラリーカードのつかいかた</vt:lpstr>
      <vt:lpstr>まえにうごかそう！</vt:lpstr>
      <vt:lpstr>ロボットカーをうごかすぞ</vt:lpstr>
      <vt:lpstr>ロボットカーをうごかすぞ</vt:lpstr>
      <vt:lpstr>ロボットカーをうごかすぞ</vt:lpstr>
      <vt:lpstr>ロボットカーをうごかすぞ</vt:lpstr>
      <vt:lpstr>プログラムのしゅうせい</vt:lpstr>
      <vt:lpstr>みぎにかいてんさせよう</vt:lpstr>
      <vt:lpstr>みぎにかいてんさせよう</vt:lpstr>
      <vt:lpstr>みぎにかいてんさせよう</vt:lpstr>
      <vt:lpstr>がめんをきれいにしてみよう</vt:lpstr>
      <vt:lpstr>がめんをきれいにしてみよう</vt:lpstr>
      <vt:lpstr>じゆうにうごかしてみよう</vt:lpstr>
      <vt:lpstr>じゆうにうごかしてみよう</vt:lpstr>
      <vt:lpstr>じゆうにうごかしてみよう</vt:lpstr>
      <vt:lpstr>もういちどプログラムするとき</vt:lpstr>
      <vt:lpstr>すこしむずかしいもんだい</vt:lpstr>
      <vt:lpstr>もんだいのかいとうれい</vt:lpstr>
      <vt:lpstr>さいごのもんだい</vt:lpstr>
      <vt:lpstr>メモ</vt:lpstr>
      <vt:lpstr>おまけ①のプログラム</vt:lpstr>
      <vt:lpstr>おまけ②のプログラム</vt:lpstr>
      <vt:lpstr>指導のポイント</vt:lpstr>
      <vt:lpstr>指導のポイント</vt:lpstr>
      <vt:lpstr>指導のポイント</vt:lpstr>
      <vt:lpstr>指導のポイント</vt:lpstr>
      <vt:lpstr>指導のポイント</vt:lpstr>
      <vt:lpstr>IchigoJam BASICの操作</vt:lpstr>
      <vt:lpstr>指導のポイント</vt:lpstr>
      <vt:lpstr>指導のポイント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Jammy！ Programing.KID</dc:title>
  <dc:creator>Mantani.Yasuo</dc:creator>
  <cp:lastModifiedBy>*青野 利香</cp:lastModifiedBy>
  <cp:revision>289</cp:revision>
  <cp:lastPrinted>2018-11-28T08:19:23Z</cp:lastPrinted>
  <dcterms:created xsi:type="dcterms:W3CDTF">2016-08-01T06:39:00Z</dcterms:created>
  <dcterms:modified xsi:type="dcterms:W3CDTF">2025-11-11T11:59:47Z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0x010100CC7BF11D73C3B047B2CAE76A012C2435</vt:lpwstr>
  </property>
  <property fmtid="{D5CDD505-2E9C-101B-9397-08002B2CF9AE}" pid="3" name="MediaServiceImageTags">
    <vt:lpwstr/>
  </property>
</Properties>
</file>