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Lst>
  <p:notesMasterIdLst>
    <p:notesMasterId r:id="rId52"/>
  </p:notesMasterIdLst>
  <p:handoutMasterIdLst>
    <p:handoutMasterId r:id="rId53"/>
  </p:handoutMasterIdLst>
  <p:sldIdLst>
    <p:sldId id="384" r:id="rId6"/>
    <p:sldId id="388" r:id="rId7"/>
    <p:sldId id="386" r:id="rId8"/>
    <p:sldId id="390" r:id="rId9"/>
    <p:sldId id="389" r:id="rId10"/>
    <p:sldId id="339" r:id="rId11"/>
    <p:sldId id="276" r:id="rId12"/>
    <p:sldId id="359" r:id="rId13"/>
    <p:sldId id="360" r:id="rId14"/>
    <p:sldId id="361" r:id="rId15"/>
    <p:sldId id="362" r:id="rId16"/>
    <p:sldId id="394" r:id="rId17"/>
    <p:sldId id="273" r:id="rId18"/>
    <p:sldId id="306" r:id="rId19"/>
    <p:sldId id="277" r:id="rId20"/>
    <p:sldId id="396" r:id="rId21"/>
    <p:sldId id="387" r:id="rId22"/>
    <p:sldId id="397" r:id="rId23"/>
    <p:sldId id="398" r:id="rId24"/>
    <p:sldId id="308" r:id="rId25"/>
    <p:sldId id="401" r:id="rId26"/>
    <p:sldId id="402" r:id="rId27"/>
    <p:sldId id="405" r:id="rId28"/>
    <p:sldId id="403" r:id="rId29"/>
    <p:sldId id="334" r:id="rId30"/>
    <p:sldId id="407" r:id="rId31"/>
    <p:sldId id="410" r:id="rId32"/>
    <p:sldId id="409" r:id="rId33"/>
    <p:sldId id="411" r:id="rId34"/>
    <p:sldId id="412" r:id="rId35"/>
    <p:sldId id="414" r:id="rId36"/>
    <p:sldId id="413" r:id="rId37"/>
    <p:sldId id="415" r:id="rId38"/>
    <p:sldId id="416" r:id="rId39"/>
    <p:sldId id="417" r:id="rId40"/>
    <p:sldId id="418" r:id="rId41"/>
    <p:sldId id="419" r:id="rId42"/>
    <p:sldId id="421" r:id="rId43"/>
    <p:sldId id="422" r:id="rId44"/>
    <p:sldId id="423" r:id="rId45"/>
    <p:sldId id="424" r:id="rId46"/>
    <p:sldId id="420" r:id="rId47"/>
    <p:sldId id="379" r:id="rId48"/>
    <p:sldId id="376" r:id="rId49"/>
    <p:sldId id="377" r:id="rId50"/>
    <p:sldId id="382" r:id="rId51"/>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39F5C"/>
    <a:srgbClr val="F39422"/>
    <a:srgbClr val="898989"/>
    <a:srgbClr val="D1CECE"/>
    <a:srgbClr val="3367A5"/>
    <a:srgbClr val="ED7C31"/>
    <a:srgbClr val="585656"/>
    <a:srgbClr val="CF498B"/>
    <a:srgbClr val="349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4D70D-627E-4C5A-8D83-994E5DA645C9}" v="2" dt="2025-10-26T23:51:13.4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2" autoAdjust="0"/>
    <p:restoredTop sz="94660"/>
  </p:normalViewPr>
  <p:slideViewPr>
    <p:cSldViewPr>
      <p:cViewPr varScale="1">
        <p:scale>
          <a:sx n="122" d="100"/>
          <a:sy n="122" d="100"/>
        </p:scale>
        <p:origin x="259" y="82"/>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2025/11/11</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2025/11/11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Master" Target="../slideMasters/slideMaster1.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jpeg"/><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6550825D-3C4D-9900-DC1F-D4896E4FE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あとがき：操作">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タイトル 1">
            <a:extLst>
              <a:ext uri="{FF2B5EF4-FFF2-40B4-BE49-F238E27FC236}">
                <a16:creationId xmlns:a16="http://schemas.microsoft.com/office/drawing/2014/main" id="{C487CA51-7BF6-0747-BDA0-54878ADD888A}"/>
              </a:ext>
            </a:extLst>
          </p:cNvPr>
          <p:cNvSpPr>
            <a:spLocks noGrp="1"/>
          </p:cNvSpPr>
          <p:nvPr>
            <p:ph type="title"/>
          </p:nvPr>
        </p:nvSpPr>
        <p:spPr>
          <a:xfrm>
            <a:off x="758153" y="134436"/>
            <a:ext cx="7757197" cy="554147"/>
          </a:xfrm>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13" name="テキスト ボックス 12">
            <a:extLst>
              <a:ext uri="{FF2B5EF4-FFF2-40B4-BE49-F238E27FC236}">
                <a16:creationId xmlns:a16="http://schemas.microsoft.com/office/drawing/2014/main" id="{BB6BA7EC-3774-EC4A-875A-D3C6A8AB22E0}"/>
              </a:ext>
            </a:extLst>
          </p:cNvPr>
          <p:cNvSpPr txBox="1"/>
          <p:nvPr userDrawn="1"/>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15" name="テキスト ボックス 14">
            <a:extLst>
              <a:ext uri="{FF2B5EF4-FFF2-40B4-BE49-F238E27FC236}">
                <a16:creationId xmlns:a16="http://schemas.microsoft.com/office/drawing/2014/main" id="{D51F2144-FFB1-4A43-9D67-F2BFE86229B9}"/>
              </a:ext>
            </a:extLst>
          </p:cNvPr>
          <p:cNvSpPr txBox="1"/>
          <p:nvPr userDrawn="1"/>
        </p:nvSpPr>
        <p:spPr>
          <a:xfrm>
            <a:off x="2771800" y="761260"/>
            <a:ext cx="2592288" cy="461665"/>
          </a:xfrm>
          <a:prstGeom prst="rect">
            <a:avLst/>
          </a:prstGeom>
          <a:noFill/>
        </p:spPr>
        <p:txBody>
          <a:bodyPr wrap="square" rtlCol="0">
            <a:spAutoFit/>
          </a:bodyPr>
          <a:lstStyle/>
          <a:p>
            <a:r>
              <a:rPr lang="ja-JP" altLang="en-US" sz="2400" dirty="0"/>
              <a:t>便利なキー</a:t>
            </a:r>
          </a:p>
        </p:txBody>
      </p:sp>
      <p:sp>
        <p:nvSpPr>
          <p:cNvPr id="22" name="角丸四角形 21">
            <a:extLst>
              <a:ext uri="{FF2B5EF4-FFF2-40B4-BE49-F238E27FC236}">
                <a16:creationId xmlns:a16="http://schemas.microsoft.com/office/drawing/2014/main" id="{51173F27-57C0-8348-B5A5-9C03EB85B8EC}"/>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5649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あとがき：指導ポイント1">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コンテンツ プレースホルダー 2">
            <a:extLst>
              <a:ext uri="{FF2B5EF4-FFF2-40B4-BE49-F238E27FC236}">
                <a16:creationId xmlns:a16="http://schemas.microsoft.com/office/drawing/2014/main" id="{BD2E2CD4-1BE3-514B-A0AA-6A588A297714}"/>
              </a:ext>
            </a:extLst>
          </p:cNvPr>
          <p:cNvSpPr>
            <a:spLocks noGrp="1"/>
          </p:cNvSpPr>
          <p:nvPr>
            <p:ph idx="1"/>
          </p:nvPr>
        </p:nvSpPr>
        <p:spPr>
          <a:xfrm>
            <a:off x="2267744" y="822181"/>
            <a:ext cx="7886700" cy="2993137"/>
          </a:xfrm>
          <a:prstGeom prst="rect">
            <a:avLst/>
          </a:prstGeo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4" name="コンテンツ プレースホルダー 2">
            <a:extLst>
              <a:ext uri="{FF2B5EF4-FFF2-40B4-BE49-F238E27FC236}">
                <a16:creationId xmlns:a16="http://schemas.microsoft.com/office/drawing/2014/main" id="{A5619A2E-EC9E-1243-9CA8-62A7184AF26E}"/>
              </a:ext>
            </a:extLst>
          </p:cNvPr>
          <p:cNvSpPr txBox="1">
            <a:spLocks/>
          </p:cNvSpPr>
          <p:nvPr userDrawn="1"/>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415888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とがき：指導ポイント2">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コンテンツ プレースホルダー 2">
            <a:extLst>
              <a:ext uri="{FF2B5EF4-FFF2-40B4-BE49-F238E27FC236}">
                <a16:creationId xmlns:a16="http://schemas.microsoft.com/office/drawing/2014/main" id="{FB23228E-0E7E-D84F-B2DC-1E704AC69FE5}"/>
              </a:ext>
            </a:extLst>
          </p:cNvPr>
          <p:cNvSpPr>
            <a:spLocks noGrp="1"/>
          </p:cNvSpPr>
          <p:nvPr>
            <p:ph idx="1"/>
          </p:nvPr>
        </p:nvSpPr>
        <p:spPr>
          <a:xfrm>
            <a:off x="2267744" y="843558"/>
            <a:ext cx="7886700" cy="2993137"/>
          </a:xfrm>
          <a:prstGeom prst="rect">
            <a:avLst/>
          </a:prstGeo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13" name="コンテンツ プレースホルダー 2">
            <a:extLst>
              <a:ext uri="{FF2B5EF4-FFF2-40B4-BE49-F238E27FC236}">
                <a16:creationId xmlns:a16="http://schemas.microsoft.com/office/drawing/2014/main" id="{0F1CF9FB-1611-E843-8CCB-C36D72F818DB}"/>
              </a:ext>
            </a:extLst>
          </p:cNvPr>
          <p:cNvSpPr txBox="1">
            <a:spLocks/>
          </p:cNvSpPr>
          <p:nvPr userDrawn="1"/>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36796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あとがき：著作権">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F3DE6B05-5F7E-BFF2-B0FE-14F75ADDB1E1}"/>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3" name="図 2">
            <a:extLst>
              <a:ext uri="{FF2B5EF4-FFF2-40B4-BE49-F238E27FC236}">
                <a16:creationId xmlns:a16="http://schemas.microsoft.com/office/drawing/2014/main" id="{89484770-71F1-9B35-6FC1-ADB5969BF1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4" name="テキスト ボックス 3">
            <a:extLst>
              <a:ext uri="{FF2B5EF4-FFF2-40B4-BE49-F238E27FC236}">
                <a16:creationId xmlns:a16="http://schemas.microsoft.com/office/drawing/2014/main" id="{EEF0F304-8958-A72B-43BE-D0ABD3395E9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A7105B70-ACB2-E4D6-42D6-78681138FA9B}"/>
              </a:ext>
            </a:extLst>
          </p:cNvPr>
          <p:cNvSpPr txBox="1"/>
          <p:nvPr userDrawn="1"/>
        </p:nvSpPr>
        <p:spPr>
          <a:xfrm>
            <a:off x="1126183" y="1756538"/>
            <a:ext cx="6830193" cy="338554"/>
          </a:xfrm>
          <a:prstGeom prst="rect">
            <a:avLst/>
          </a:prstGeom>
          <a:noFill/>
        </p:spPr>
        <p:txBody>
          <a:bodyPr wrap="square" rtlCol="0">
            <a:spAutoFit/>
          </a:body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6" name="テキスト ボックス 5">
            <a:extLst>
              <a:ext uri="{FF2B5EF4-FFF2-40B4-BE49-F238E27FC236}">
                <a16:creationId xmlns:a16="http://schemas.microsoft.com/office/drawing/2014/main" id="{347E85E3-B283-B9C6-7FCA-208620BBB67A}"/>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7" name="タイトル 1">
            <a:extLst>
              <a:ext uri="{FF2B5EF4-FFF2-40B4-BE49-F238E27FC236}">
                <a16:creationId xmlns:a16="http://schemas.microsoft.com/office/drawing/2014/main" id="{200F76A9-7645-D0F7-BBC8-B69DA1F014C7}"/>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8" name="正方形/長方形 7">
            <a:extLst>
              <a:ext uri="{FF2B5EF4-FFF2-40B4-BE49-F238E27FC236}">
                <a16:creationId xmlns:a16="http://schemas.microsoft.com/office/drawing/2014/main" id="{70199214-4CF5-DC02-8B98-CD9907EB06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683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0245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Tree>
    <p:extLst>
      <p:ext uri="{BB962C8B-B14F-4D97-AF65-F5344CB8AC3E}">
        <p14:creationId xmlns:p14="http://schemas.microsoft.com/office/powerpoint/2010/main" val="28191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75149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基本：">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187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基本：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054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2" name="図 1" descr="図形&#10;&#10;中程度の精度で自動的に生成された説明">
            <a:extLst>
              <a:ext uri="{FF2B5EF4-FFF2-40B4-BE49-F238E27FC236}">
                <a16:creationId xmlns:a16="http://schemas.microsoft.com/office/drawing/2014/main" id="{BED1B628-15E8-96B4-DDD6-9E4E56B3CE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2509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74548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基本：上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6806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基本：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13404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69F35A64-3F11-5140-B41A-1A3216652CA5}"/>
              </a:ext>
            </a:extLst>
          </p:cNvPr>
          <p:cNvPicPr>
            <a:picLocks noChangeAspect="1" noChangeArrowheads="1"/>
          </p:cNvPicPr>
          <p:nvPr userDrawn="1"/>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73910" y="839428"/>
            <a:ext cx="1754758" cy="113330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1132894" y="2006333"/>
            <a:ext cx="1656184" cy="705134"/>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1160758" y="896553"/>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4188806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584775"/>
          </a:xfrm>
          <a:prstGeom prst="rect">
            <a:avLst/>
          </a:prstGeom>
          <a:noFill/>
        </p:spPr>
        <p:txBody>
          <a:bodyPr wrap="square" rtlCol="0">
            <a:spAutoFit/>
          </a:bodyPr>
          <a:lstStyle/>
          <a:p>
            <a:r>
              <a:rPr lang="ja-JP" altLang="en-US" sz="1600" dirty="0"/>
              <a:t>・</a:t>
            </a:r>
            <a:r>
              <a:rPr lang="en-US" altLang="ja-JP" sz="1600" dirty="0" err="1"/>
              <a:t>SkyBerryJAM</a:t>
            </a:r>
            <a:r>
              <a:rPr lang="ja-JP" altLang="en-US" sz="1600" dirty="0"/>
              <a:t>は栃木県立栃木工業高等学校が管理する登録商標であり、</a:t>
            </a:r>
            <a:endParaRPr lang="en-US" altLang="ja-JP" sz="1600" dirty="0"/>
          </a:p>
          <a:p>
            <a:r>
              <a:rPr lang="ja-JP" altLang="en-US" sz="1600" dirty="0"/>
              <a:t>　</a:t>
            </a:r>
            <a:r>
              <a:rPr lang="en-US" altLang="ja-JP" sz="1600" dirty="0" err="1"/>
              <a:t>SkyBerryJAM</a:t>
            </a:r>
            <a:r>
              <a:rPr lang="ja-JP" altLang="en-US" sz="1600" dirty="0"/>
              <a:t>は栃木県立栃木工業高等学校の商標です。</a:t>
            </a:r>
            <a:endParaRPr lang="en-US" altLang="ja-JP" sz="1600" dirty="0"/>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a:t>
            </a:r>
            <a:r>
              <a:rPr lang="en-US" altLang="ja-JP" sz="1600" u="sng" dirty="0" err="1">
                <a:solidFill>
                  <a:srgbClr val="3367A5"/>
                </a:solidFill>
              </a:rPr>
              <a:t>jammy.nhs.co.jp</a:t>
            </a:r>
            <a:r>
              <a:rPr lang="en-US" altLang="ja-JP" sz="1600" u="sng" dirty="0">
                <a:solidFill>
                  <a:srgbClr val="3367A5"/>
                </a:solidFill>
              </a:rPr>
              <a:t>/download/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1895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フ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リー：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198019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0B14F3CA-54AE-604C-AD28-70F697E8F84B}"/>
              </a:ext>
            </a:extLst>
          </p:cNvPr>
          <p:cNvGrpSpPr/>
          <p:nvPr userDrawn="1"/>
        </p:nvGrpSpPr>
        <p:grpSpPr>
          <a:xfrm>
            <a:off x="899592" y="772032"/>
            <a:ext cx="1754795" cy="1935617"/>
            <a:chOff x="966027" y="772032"/>
            <a:chExt cx="1754795" cy="1935617"/>
          </a:xfrm>
        </p:grpSpPr>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015332" y="2002515"/>
              <a:ext cx="1656184" cy="70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B175CD1-5A40-144C-8235-0D97559C4709}"/>
                </a:ext>
              </a:extLst>
            </p:cNvPr>
            <p:cNvPicPr>
              <a:picLocks noChangeAspect="1" noChangeArrowheads="1"/>
            </p:cNvPicPr>
            <p:nvPr userDrawn="1"/>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966027" y="772032"/>
              <a:ext cx="1754795" cy="11774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980287" y="873752"/>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7"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B870400D-B8A4-911C-385F-02C162AA9E05}"/>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2025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7" r:id="rId10"/>
    <p:sldLayoutId id="2147483688" r:id="rId11"/>
    <p:sldLayoutId id="2147483689" r:id="rId12"/>
    <p:sldLayoutId id="2147483680" r:id="rId13"/>
    <p:sldLayoutId id="2147483690" r:id="rId14"/>
    <p:sldLayoutId id="2147483691" r:id="rId15"/>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2"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E87A115A-3997-CEA8-7388-0F6786781264}"/>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2023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6860516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23.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3.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404A58-3838-9547-ADD8-39E092B5CF97}"/>
              </a:ext>
            </a:extLst>
          </p:cNvPr>
          <p:cNvSpPr>
            <a:spLocks noGrp="1"/>
          </p:cNvSpPr>
          <p:nvPr>
            <p:ph type="sldNum" sz="quarter" idx="12"/>
          </p:nvPr>
        </p:nvSpPr>
        <p:spPr/>
        <p:txBody>
          <a:bodyPr/>
          <a:lstStyle/>
          <a:p>
            <a:fld id="{94996028-4936-4C92-A9A1-04585F7E9DD3}" type="slidenum">
              <a:rPr kumimoji="1" lang="ja-JP" altLang="en-US" smtClean="0"/>
              <a:pPr/>
              <a:t>1</a:t>
            </a:fld>
            <a:endParaRPr kumimoji="1" lang="ja-JP" altLang="en-US"/>
          </a:p>
        </p:txBody>
      </p:sp>
      <p:sp>
        <p:nvSpPr>
          <p:cNvPr id="5" name="字幕 4">
            <a:extLst>
              <a:ext uri="{FF2B5EF4-FFF2-40B4-BE49-F238E27FC236}">
                <a16:creationId xmlns:a16="http://schemas.microsoft.com/office/drawing/2014/main" id="{F65584D9-9B21-D749-9B43-A155484C678F}"/>
              </a:ext>
            </a:extLst>
          </p:cNvPr>
          <p:cNvSpPr>
            <a:spLocks noGrp="1"/>
          </p:cNvSpPr>
          <p:nvPr>
            <p:ph type="subTitle" idx="1"/>
          </p:nvPr>
        </p:nvSpPr>
        <p:spPr/>
        <p:txBody>
          <a:bodyPr/>
          <a:lstStyle/>
          <a:p>
            <a:r>
              <a:rPr lang="ja-JP" altLang="en-US" sz="2400" b="1"/>
              <a:t>－ 信号機（しんごうき）を作ろう！ －</a:t>
            </a:r>
          </a:p>
          <a:p>
            <a:endParaRPr lang="ja-JP" altLang="en-US"/>
          </a:p>
        </p:txBody>
      </p:sp>
    </p:spTree>
    <p:extLst>
      <p:ext uri="{BB962C8B-B14F-4D97-AF65-F5344CB8AC3E}">
        <p14:creationId xmlns:p14="http://schemas.microsoft.com/office/powerpoint/2010/main" val="73932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grpSp>
        <p:nvGrpSpPr>
          <p:cNvPr id="13" name="グループ化 12">
            <a:extLst>
              <a:ext uri="{FF2B5EF4-FFF2-40B4-BE49-F238E27FC236}">
                <a16:creationId xmlns:a16="http://schemas.microsoft.com/office/drawing/2014/main" id="{D684BACE-F992-794E-A941-E6FFF562C4C4}"/>
              </a:ext>
            </a:extLst>
          </p:cNvPr>
          <p:cNvGrpSpPr/>
          <p:nvPr/>
        </p:nvGrpSpPr>
        <p:grpSpPr>
          <a:xfrm>
            <a:off x="3299062" y="1914136"/>
            <a:ext cx="2675378" cy="2810512"/>
            <a:chOff x="3275856" y="1914136"/>
            <a:chExt cx="2675378" cy="2810512"/>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2E3BFC3-DBFF-0548-9649-72E9A46B6A6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14136"/>
              <a:ext cx="2626902" cy="1696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grpSp>
      <p:sp>
        <p:nvSpPr>
          <p:cNvPr id="8" name="角丸四角形吹き出し 7"/>
          <p:cNvSpPr/>
          <p:nvPr/>
        </p:nvSpPr>
        <p:spPr>
          <a:xfrm>
            <a:off x="4932808" y="2550106"/>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pic>
        <p:nvPicPr>
          <p:cNvPr id="9" name="図 8"/>
          <p:cNvPicPr>
            <a:picLocks noChangeAspect="1"/>
          </p:cNvPicPr>
          <p:nvPr/>
        </p:nvPicPr>
        <p:blipFill>
          <a:blip r:embed="rId4"/>
          <a:stretch>
            <a:fillRect/>
          </a:stretch>
        </p:blipFill>
        <p:spPr>
          <a:xfrm>
            <a:off x="7261852" y="2635944"/>
            <a:ext cx="595713" cy="602977"/>
          </a:xfrm>
          <a:prstGeom prst="rect">
            <a:avLst/>
          </a:prstGeom>
        </p:spPr>
      </p:pic>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3385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74630AC-C65C-C149-981B-D2C992CD8015}"/>
              </a:ext>
            </a:extLst>
          </p:cNvPr>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6" name="コンテンツ プレースホルダー 5">
            <a:extLst>
              <a:ext uri="{FF2B5EF4-FFF2-40B4-BE49-F238E27FC236}">
                <a16:creationId xmlns:a16="http://schemas.microsoft.com/office/drawing/2014/main" id="{125F7F86-751A-5841-A3E7-972DC05CD3E8}"/>
              </a:ext>
            </a:extLst>
          </p:cNvPr>
          <p:cNvSpPr>
            <a:spLocks noGrp="1"/>
          </p:cNvSpPr>
          <p:nvPr>
            <p:ph idx="1"/>
          </p:nvPr>
        </p:nvSpPr>
        <p:spPr>
          <a:xfrm>
            <a:off x="1245605" y="926377"/>
            <a:ext cx="6652790" cy="3744416"/>
          </a:xfrm>
        </p:spPr>
        <p:txBody>
          <a:bodyPr anchor="ctr" anchorCtr="1"/>
          <a:lstStyle/>
          <a:p>
            <a:pPr algn="ctr"/>
            <a:r>
              <a:rPr lang="ja-JP" altLang="en-US"/>
              <a:t>カトラリーカードと</a:t>
            </a:r>
            <a:endParaRPr lang="en-US" altLang="ja-JP" dirty="0"/>
          </a:p>
          <a:p>
            <a:pPr algn="ctr"/>
            <a:r>
              <a:rPr lang="ja-JP" altLang="en-US"/>
              <a:t>カトラリーフィールドをつかう</a:t>
            </a:r>
          </a:p>
        </p:txBody>
      </p:sp>
      <p:sp>
        <p:nvSpPr>
          <p:cNvPr id="5" name="タイトル 4">
            <a:extLst>
              <a:ext uri="{FF2B5EF4-FFF2-40B4-BE49-F238E27FC236}">
                <a16:creationId xmlns:a16="http://schemas.microsoft.com/office/drawing/2014/main" id="{B2F90BA3-B69D-354B-8FBE-1A3546557B60}"/>
              </a:ext>
            </a:extLst>
          </p:cNvPr>
          <p:cNvSpPr>
            <a:spLocks noGrp="1"/>
          </p:cNvSpPr>
          <p:nvPr>
            <p:ph type="title"/>
          </p:nvPr>
        </p:nvSpPr>
        <p:spPr/>
        <p:txBody>
          <a:bodyPr/>
          <a:lstStyle/>
          <a:p>
            <a:r>
              <a:rPr lang="ja-JP" altLang="en-US"/>
              <a:t>プログラムをつくろう</a:t>
            </a:r>
          </a:p>
        </p:txBody>
      </p:sp>
    </p:spTree>
    <p:extLst>
      <p:ext uri="{BB962C8B-B14F-4D97-AF65-F5344CB8AC3E}">
        <p14:creationId xmlns:p14="http://schemas.microsoft.com/office/powerpoint/2010/main" val="233905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980581"/>
            <a:ext cx="5762030" cy="3861173"/>
          </a:xfrm>
        </p:spPr>
        <p:txBody>
          <a:bodyPr>
            <a:normAutofit fontScale="92500" lnSpcReduction="20000"/>
          </a:bodyPr>
          <a:lstStyle/>
          <a:p>
            <a:r>
              <a:rPr kumimoji="1" lang="ja-JP" altLang="en-US" dirty="0"/>
              <a:t>ピンクのカード</a:t>
            </a:r>
            <a:endParaRPr kumimoji="1" lang="en-US" altLang="ja-JP" dirty="0"/>
          </a:p>
          <a:p>
            <a:pPr marL="457189" lvl="1" indent="0">
              <a:lnSpc>
                <a:spcPts val="2240"/>
              </a:lnSpc>
              <a:buNone/>
            </a:pPr>
            <a:r>
              <a:rPr lang="ja-JP" altLang="en-US"/>
              <a:t>・プログラム</a:t>
            </a:r>
            <a:r>
              <a:rPr lang="ja-JP" altLang="en-US" dirty="0"/>
              <a:t>をうごかすためのカード</a:t>
            </a:r>
            <a:endParaRPr lang="en-US" altLang="ja-JP" dirty="0"/>
          </a:p>
          <a:p>
            <a:pPr marL="457189" lvl="1" indent="0">
              <a:lnSpc>
                <a:spcPts val="2240"/>
              </a:lnSpc>
              <a:buNone/>
            </a:pPr>
            <a:r>
              <a:rPr lang="ja-JP" altLang="en-US"/>
              <a:t>・にゅうりょく</a:t>
            </a:r>
            <a:r>
              <a:rPr lang="ja-JP" altLang="en-US" dirty="0"/>
              <a:t>するとき、</a:t>
            </a:r>
            <a:br>
              <a:rPr lang="en-US" altLang="ja-JP" dirty="0"/>
            </a:br>
            <a:r>
              <a:rPr lang="ja-JP" altLang="en-US"/>
              <a:t>　あ</a:t>
            </a:r>
            <a:r>
              <a:rPr lang="ja-JP" altLang="en-US" dirty="0"/>
              <a:t>たまのばん</a:t>
            </a:r>
            <a:r>
              <a:rPr lang="ja-JP" altLang="en-US" dirty="0" err="1"/>
              <a:t>ごう</a:t>
            </a:r>
            <a:r>
              <a:rPr lang="ja-JP" altLang="en-US"/>
              <a:t>はいらないよ</a:t>
            </a:r>
            <a:endParaRPr lang="en-US" altLang="ja-JP" dirty="0"/>
          </a:p>
          <a:p>
            <a:pPr marL="457189" lvl="1" indent="0">
              <a:buNone/>
            </a:pPr>
            <a:endParaRPr lang="en-US" altLang="ja-JP" sz="1900" dirty="0"/>
          </a:p>
          <a:p>
            <a:r>
              <a:rPr lang="ja-JP" altLang="en-US" dirty="0"/>
              <a:t>みどり・きいろ</a:t>
            </a:r>
            <a:r>
              <a:rPr kumimoji="1" lang="ja-JP" altLang="en-US"/>
              <a:t>のカード</a:t>
            </a:r>
            <a:endParaRPr kumimoji="1" lang="en-US" altLang="ja-JP" dirty="0"/>
          </a:p>
          <a:p>
            <a:pPr marL="457189" lvl="1" indent="0">
              <a:buNone/>
            </a:pPr>
            <a:r>
              <a:rPr lang="ja-JP" altLang="en-US"/>
              <a:t>・ＬＥＤをつけたりけしたりするカード</a:t>
            </a:r>
            <a:endParaRPr lang="en-US" altLang="ja-JP" dirty="0"/>
          </a:p>
          <a:p>
            <a:pPr marL="457189" lvl="1" indent="0">
              <a:buNone/>
            </a:pPr>
            <a:endParaRPr lang="en-US" altLang="ja-JP" dirty="0"/>
          </a:p>
          <a:p>
            <a:pPr marL="457189" lvl="1" indent="0">
              <a:buNone/>
            </a:pPr>
            <a:endParaRPr kumimoji="1" lang="en-US" altLang="ja-JP" sz="1900" dirty="0"/>
          </a:p>
          <a:p>
            <a:r>
              <a:rPr lang="ja-JP" altLang="en-US" dirty="0"/>
              <a:t>あおいカード</a:t>
            </a:r>
            <a:endParaRPr lang="en-US" altLang="ja-JP" dirty="0"/>
          </a:p>
          <a:p>
            <a:pPr lvl="1">
              <a:lnSpc>
                <a:spcPts val="2240"/>
              </a:lnSpc>
            </a:pPr>
            <a:r>
              <a:rPr lang="ja-JP" altLang="en-US"/>
              <a:t>じかんやかいすうをせっていするためのカード</a:t>
            </a:r>
            <a:endParaRPr lang="ja-JP" altLang="en-US" dirty="0"/>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221EA8D-CD1F-2F4B-A628-688AE2ACADA2}"/>
              </a:ext>
            </a:extLst>
          </p:cNvPr>
          <p:cNvSpPr>
            <a:spLocks noGrp="1"/>
          </p:cNvSpPr>
          <p:nvPr>
            <p:ph type="title"/>
          </p:nvPr>
        </p:nvSpPr>
        <p:spPr/>
        <p:txBody>
          <a:bodyPr/>
          <a:lstStyle/>
          <a:p>
            <a:r>
              <a:rPr lang="ja-JP" altLang="en-US"/>
              <a:t>まちがえやすい文字</a:t>
            </a:r>
          </a:p>
        </p:txBody>
      </p:sp>
      <p:sp>
        <p:nvSpPr>
          <p:cNvPr id="6" name="コンテンツ プレースホルダー 5">
            <a:extLst>
              <a:ext uri="{FF2B5EF4-FFF2-40B4-BE49-F238E27FC236}">
                <a16:creationId xmlns:a16="http://schemas.microsoft.com/office/drawing/2014/main" id="{9B0ECB7C-ECD6-2F46-9CED-F2233CC344C8}"/>
              </a:ext>
            </a:extLst>
          </p:cNvPr>
          <p:cNvSpPr>
            <a:spLocks noGrp="1"/>
          </p:cNvSpPr>
          <p:nvPr>
            <p:ph idx="1"/>
          </p:nvPr>
        </p:nvSpPr>
        <p:spPr>
          <a:xfrm>
            <a:off x="628650" y="1347614"/>
            <a:ext cx="7886700" cy="3861173"/>
          </a:xfrm>
        </p:spPr>
        <p:txBody>
          <a:bodyPr/>
          <a:lstStyle/>
          <a:p>
            <a:pPr marL="0" indent="0">
              <a:buNone/>
            </a:pPr>
            <a:r>
              <a:rPr lang="en-US" altLang="ja-JP" b="1" dirty="0"/>
              <a:t>,</a:t>
            </a:r>
            <a:r>
              <a:rPr lang="ja-JP" altLang="en-US" b="1"/>
              <a:t>（カンマ）　と　</a:t>
            </a:r>
            <a:r>
              <a:rPr lang="en-US" altLang="ja-JP" b="1" dirty="0"/>
              <a:t>.</a:t>
            </a:r>
            <a:r>
              <a:rPr lang="ja-JP" altLang="en-US" b="1"/>
              <a:t>（ピリオド）</a:t>
            </a:r>
            <a:endParaRPr lang="en-US" altLang="ja-JP" b="1" dirty="0"/>
          </a:p>
          <a:p>
            <a:pPr marL="0" indent="0">
              <a:buNone/>
            </a:pPr>
            <a:r>
              <a:rPr lang="en-US" altLang="ja-JP" sz="1600" dirty="0"/>
              <a:t>OUT</a:t>
            </a:r>
            <a:r>
              <a:rPr lang="ja-JP" altLang="en-US" sz="1600"/>
              <a:t>のコマンドの後ろにつく数字（引数）と数字（引数）の間はカンマでつなぎます。</a:t>
            </a:r>
            <a:endParaRPr lang="en-US" altLang="ja-JP" sz="1600" dirty="0"/>
          </a:p>
          <a:p>
            <a:pPr marL="0" indent="0">
              <a:buNone/>
            </a:pPr>
            <a:endParaRPr lang="en-US" altLang="ja-JP" sz="800" dirty="0"/>
          </a:p>
          <a:p>
            <a:pPr marL="0" indent="0">
              <a:buNone/>
            </a:pPr>
            <a:r>
              <a:rPr lang="en-US" altLang="ja-JP" b="1" dirty="0"/>
              <a:t>:</a:t>
            </a:r>
            <a:r>
              <a:rPr lang="ja-JP" altLang="en-US" b="1"/>
              <a:t>（コロン）　と　</a:t>
            </a:r>
            <a:r>
              <a:rPr lang="en-US" altLang="ja-JP" b="1" dirty="0"/>
              <a:t>;</a:t>
            </a:r>
            <a:r>
              <a:rPr lang="ja-JP" altLang="en-US" b="1"/>
              <a:t>（セミコロン）</a:t>
            </a:r>
            <a:endParaRPr lang="en-US" altLang="ja-JP" b="1" dirty="0"/>
          </a:p>
          <a:p>
            <a:pPr marL="0" indent="0">
              <a:buNone/>
            </a:pPr>
            <a:r>
              <a:rPr lang="ja-JP" altLang="en-US" sz="1800"/>
              <a:t>同じ行で複数のコマンドをつなぐときはコロンでつなぎます。</a:t>
            </a:r>
            <a:endParaRPr lang="en-US" altLang="ja-JP" sz="1800" dirty="0"/>
          </a:p>
          <a:p>
            <a:pPr marL="0" indent="0">
              <a:buNone/>
            </a:pPr>
            <a:endParaRPr lang="en-US" altLang="ja-JP" sz="800" dirty="0"/>
          </a:p>
          <a:p>
            <a:pPr marL="0" indent="0">
              <a:buNone/>
            </a:pPr>
            <a:r>
              <a:rPr lang="en-US" altLang="ja-JP" b="1" dirty="0"/>
              <a:t>@</a:t>
            </a:r>
            <a:r>
              <a:rPr lang="ja-JP" altLang="en-US" b="1"/>
              <a:t>（アットマーク）と</a:t>
            </a:r>
            <a:r>
              <a:rPr lang="en-US" altLang="ja-JP" b="1" dirty="0"/>
              <a:t>a</a:t>
            </a:r>
          </a:p>
          <a:p>
            <a:pPr marL="0" indent="0">
              <a:buNone/>
            </a:pPr>
            <a:r>
              <a:rPr lang="ja-JP" altLang="en-US" sz="1800"/>
              <a:t>たまに間違える子供がいるので注意してください。</a:t>
            </a:r>
            <a:endParaRPr lang="en-US" altLang="ja-JP" sz="1800" dirty="0"/>
          </a:p>
          <a:p>
            <a:endParaRPr lang="ja-JP" altLang="en-US"/>
          </a:p>
        </p:txBody>
      </p:sp>
      <p:sp>
        <p:nvSpPr>
          <p:cNvPr id="4" name="スライド番号プレースホルダー 3">
            <a:extLst>
              <a:ext uri="{FF2B5EF4-FFF2-40B4-BE49-F238E27FC236}">
                <a16:creationId xmlns:a16="http://schemas.microsoft.com/office/drawing/2014/main" id="{AACE83A6-0F89-3C49-9E5A-C40086BCB722}"/>
              </a:ext>
            </a:extLst>
          </p:cNvPr>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a:p>
        </p:txBody>
      </p:sp>
    </p:spTree>
    <p:extLst>
      <p:ext uri="{BB962C8B-B14F-4D97-AF65-F5344CB8AC3E}">
        <p14:creationId xmlns:p14="http://schemas.microsoft.com/office/powerpoint/2010/main" val="162317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あかい</a:t>
            </a:r>
            <a:r>
              <a:rPr lang="en-US" altLang="ja-JP" dirty="0"/>
              <a:t>LED</a:t>
            </a:r>
            <a:r>
              <a:rPr lang="ja-JP" altLang="en-US"/>
              <a:t>を</a:t>
            </a:r>
            <a:endParaRPr lang="en-US" altLang="ja-JP" dirty="0"/>
          </a:p>
          <a:p>
            <a:pPr algn="ctr"/>
            <a:r>
              <a:rPr lang="ja-JP" altLang="en-US"/>
              <a:t>ひからせる</a:t>
            </a:r>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a:t>さいしょのプログラム①</a:t>
            </a:r>
          </a:p>
        </p:txBody>
      </p:sp>
    </p:spTree>
    <p:extLst>
      <p:ext uri="{BB962C8B-B14F-4D97-AF65-F5344CB8AC3E}">
        <p14:creationId xmlns:p14="http://schemas.microsoft.com/office/powerpoint/2010/main" val="328126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a:t>さいしょのプログラム②</a:t>
            </a:r>
            <a:endParaRPr kumimoji="1" lang="ja-JP" altLang="en-US"/>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カトラリーフィールドの</a:t>
            </a:r>
            <a:endParaRPr lang="en-US" altLang="ja-JP" sz="2400" dirty="0"/>
          </a:p>
          <a:p>
            <a:pPr marL="0" indent="0">
              <a:buNone/>
            </a:pPr>
            <a:r>
              <a:rPr lang="ja-JP" altLang="en-US" sz="2400"/>
              <a:t>ひだりうえから</a:t>
            </a:r>
            <a:endParaRPr lang="en-US" altLang="ja-JP" sz="2400" dirty="0"/>
          </a:p>
          <a:p>
            <a:pPr marL="0" indent="0">
              <a:buNone/>
            </a:pPr>
            <a:r>
              <a:rPr lang="ja-JP" altLang="en-US" sz="2400"/>
              <a:t>やりたいことを</a:t>
            </a:r>
            <a:endParaRPr lang="en-US" altLang="ja-JP" sz="2400" dirty="0"/>
          </a:p>
          <a:p>
            <a:pPr marL="0" indent="0">
              <a:buNone/>
            </a:pPr>
            <a:r>
              <a:rPr lang="ja-JP" altLang="en-US" sz="2400"/>
              <a:t>ならべてみよう</a:t>
            </a:r>
            <a:endParaRPr lang="en-US" altLang="ja-JP" sz="2400" dirty="0"/>
          </a:p>
          <a:p>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a:extLst>
              <a:ext uri="{FF2B5EF4-FFF2-40B4-BE49-F238E27FC236}">
                <a16:creationId xmlns:a16="http://schemas.microsoft.com/office/drawing/2014/main" id="{34A0842C-E2A4-9440-87CE-3D5A6B0AD435}"/>
              </a:ext>
            </a:extLst>
          </p:cNvPr>
          <p:cNvSpPr/>
          <p:nvPr/>
        </p:nvSpPr>
        <p:spPr>
          <a:xfrm>
            <a:off x="5074442" y="2847622"/>
            <a:ext cx="3289461" cy="16048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ピンクのカードは</a:t>
            </a:r>
            <a:endPar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すう</a:t>
            </a:r>
            <a:r>
              <a:rPr kumimoji="0" lang="ja-JP" altLang="en-US" sz="28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じを</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かくしておいてください</a:t>
            </a:r>
          </a:p>
        </p:txBody>
      </p:sp>
    </p:spTree>
    <p:extLst>
      <p:ext uri="{BB962C8B-B14F-4D97-AF65-F5344CB8AC3E}">
        <p14:creationId xmlns:p14="http://schemas.microsoft.com/office/powerpoint/2010/main" val="28687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a:t>さいしょのプログラム③</a:t>
            </a:r>
            <a:endParaRPr kumimoji="1" lang="ja-JP" altLang="en-US"/>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025454"/>
            <a:ext cx="3389902" cy="3861173"/>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grpSp>
        <p:nvGrpSpPr>
          <p:cNvPr id="5" name="グループ化 4">
            <a:extLst>
              <a:ext uri="{FF2B5EF4-FFF2-40B4-BE49-F238E27FC236}">
                <a16:creationId xmlns:a16="http://schemas.microsoft.com/office/drawing/2014/main" id="{2555735F-3F42-EA4E-B5B3-53930EFB4A64}"/>
              </a:ext>
            </a:extLst>
          </p:cNvPr>
          <p:cNvGrpSpPr>
            <a:grpSpLocks noChangeAspect="1"/>
          </p:cNvGrpSpPr>
          <p:nvPr/>
        </p:nvGrpSpPr>
        <p:grpSpPr>
          <a:xfrm>
            <a:off x="966464" y="897323"/>
            <a:ext cx="3623017" cy="3542400"/>
            <a:chOff x="395536" y="1700808"/>
            <a:chExt cx="4464496" cy="4306804"/>
          </a:xfrm>
        </p:grpSpPr>
        <p:pic>
          <p:nvPicPr>
            <p:cNvPr id="6" name="Picture 2">
              <a:extLst>
                <a:ext uri="{FF2B5EF4-FFF2-40B4-BE49-F238E27FC236}">
                  <a16:creationId xmlns:a16="http://schemas.microsoft.com/office/drawing/2014/main" id="{A46B6201-4909-0E4C-BB1A-28189F11C8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0080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7">
              <a:extLst>
                <a:ext uri="{FF2B5EF4-FFF2-40B4-BE49-F238E27FC236}">
                  <a16:creationId xmlns:a16="http://schemas.microsoft.com/office/drawing/2014/main" id="{C4CAC009-908E-D243-A24B-678677E547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344" y="1988840"/>
              <a:ext cx="2965716"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8">
              <a:extLst>
                <a:ext uri="{FF2B5EF4-FFF2-40B4-BE49-F238E27FC236}">
                  <a16:creationId xmlns:a16="http://schemas.microsoft.com/office/drawing/2014/main" id="{396FBCEE-334B-FA41-80AC-528B60EB3A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93305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テキスト ボックス 8">
              <a:extLst>
                <a:ext uri="{FF2B5EF4-FFF2-40B4-BE49-F238E27FC236}">
                  <a16:creationId xmlns:a16="http://schemas.microsoft.com/office/drawing/2014/main" id="{F96718F2-3FA1-DE42-8CAA-E6719D6F6D32}"/>
                </a:ext>
              </a:extLst>
            </p:cNvPr>
            <p:cNvSpPr txBox="1"/>
            <p:nvPr/>
          </p:nvSpPr>
          <p:spPr>
            <a:xfrm>
              <a:off x="2159732" y="2688885"/>
              <a:ext cx="1562940" cy="400110"/>
            </a:xfrm>
            <a:prstGeom prst="rect">
              <a:avLst/>
            </a:prstGeom>
            <a:solidFill>
              <a:schemeClr val="bg1"/>
            </a:solidFill>
          </p:spPr>
          <p:txBody>
            <a:bodyPr wrap="square" rtlCol="0">
              <a:spAutoFit/>
            </a:bodyPr>
            <a:lstStyle/>
            <a:p>
              <a:r>
                <a:rPr lang="en-US" altLang="ja-JP" sz="2000" b="1" dirty="0">
                  <a:latin typeface="BIZ UDPゴシック" panose="020B0400000000000000" pitchFamily="50" charset="-128"/>
                  <a:ea typeface="BIZ UDPゴシック" panose="020B0400000000000000" pitchFamily="50" charset="-128"/>
                </a:rPr>
                <a:t>OUT 1,1</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4C25C08-5380-824B-B90C-F5C8CCF37294}"/>
                </a:ext>
              </a:extLst>
            </p:cNvPr>
            <p:cNvSpPr txBox="1"/>
            <p:nvPr/>
          </p:nvSpPr>
          <p:spPr>
            <a:xfrm>
              <a:off x="1439652" y="4613066"/>
              <a:ext cx="1562940" cy="400110"/>
            </a:xfrm>
            <a:prstGeom prst="rect">
              <a:avLst/>
            </a:prstGeom>
            <a:solidFill>
              <a:schemeClr val="bg1"/>
            </a:solidFill>
          </p:spPr>
          <p:txBody>
            <a:bodyPr wrap="square" rtlCol="0">
              <a:spAutoFit/>
            </a:bodyPr>
            <a:lstStyle/>
            <a:p>
              <a:pPr algn="ctr"/>
              <a:r>
                <a:rPr lang="en-US" altLang="ja-JP" sz="2000" b="1" dirty="0">
                  <a:latin typeface="BIZ UDPゴシック" panose="020B0400000000000000" pitchFamily="50" charset="-128"/>
                  <a:ea typeface="BIZ UDPゴシック" panose="020B0400000000000000" pitchFamily="50" charset="-128"/>
                </a:rPr>
                <a:t>RUN</a:t>
              </a:r>
              <a:endParaRPr kumimoji="1" lang="ja-JP" altLang="en-US"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6620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B06B4-D3CF-544E-9D85-6A80681F5073}"/>
              </a:ext>
            </a:extLst>
          </p:cNvPr>
          <p:cNvSpPr>
            <a:spLocks noGrp="1"/>
          </p:cNvSpPr>
          <p:nvPr>
            <p:ph type="title"/>
          </p:nvPr>
        </p:nvSpPr>
        <p:spPr/>
        <p:txBody>
          <a:bodyPr/>
          <a:lstStyle/>
          <a:p>
            <a:r>
              <a:rPr lang="ja-JP" altLang="en-US"/>
              <a:t>プログラム」をつくろう！</a:t>
            </a:r>
            <a:endParaRPr kumimoji="1" lang="ja-JP" altLang="en-US"/>
          </a:p>
        </p:txBody>
      </p:sp>
      <p:sp>
        <p:nvSpPr>
          <p:cNvPr id="3" name="コンテンツ プレースホルダー 2">
            <a:extLst>
              <a:ext uri="{FF2B5EF4-FFF2-40B4-BE49-F238E27FC236}">
                <a16:creationId xmlns:a16="http://schemas.microsoft.com/office/drawing/2014/main" id="{D1683315-5EF7-5C46-9D25-E8011F5F67A7}"/>
              </a:ext>
            </a:extLst>
          </p:cNvPr>
          <p:cNvSpPr>
            <a:spLocks noGrp="1"/>
          </p:cNvSpPr>
          <p:nvPr>
            <p:ph idx="1"/>
          </p:nvPr>
        </p:nvSpPr>
        <p:spPr/>
        <p:txBody>
          <a:bodyPr/>
          <a:lstStyle/>
          <a:p>
            <a:r>
              <a:rPr lang="ja-JP" altLang="en-US"/>
              <a:t>プログラムって？</a:t>
            </a:r>
            <a:endParaRPr lang="en-US" altLang="ja-JP" dirty="0"/>
          </a:p>
          <a:p>
            <a:pPr lvl="1"/>
            <a:r>
              <a:rPr lang="ja-JP" altLang="en-US"/>
              <a:t>コンピューターをうごかす「ことば」</a:t>
            </a:r>
            <a:endParaRPr lang="en-US" altLang="ja-JP" dirty="0"/>
          </a:p>
          <a:p>
            <a:pPr lvl="1"/>
            <a:r>
              <a:rPr lang="ja-JP" altLang="en-US"/>
              <a:t>いろいろなものがプログラムでうごいています。</a:t>
            </a:r>
            <a:endParaRPr lang="en-US" altLang="ja-JP" dirty="0"/>
          </a:p>
        </p:txBody>
      </p:sp>
      <p:sp>
        <p:nvSpPr>
          <p:cNvPr id="4" name="スライド番号プレースホルダー 3">
            <a:extLst>
              <a:ext uri="{FF2B5EF4-FFF2-40B4-BE49-F238E27FC236}">
                <a16:creationId xmlns:a16="http://schemas.microsoft.com/office/drawing/2014/main" id="{E733D3C2-A7D0-4946-B07A-3F2D5233848A}"/>
              </a:ext>
            </a:extLst>
          </p:cNvPr>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5" name="図 4">
            <a:extLst>
              <a:ext uri="{FF2B5EF4-FFF2-40B4-BE49-F238E27FC236}">
                <a16:creationId xmlns:a16="http://schemas.microsoft.com/office/drawing/2014/main" id="{897D0911-F3C4-3E4D-AC45-E008139DF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6" name="図 5">
            <a:extLst>
              <a:ext uri="{FF2B5EF4-FFF2-40B4-BE49-F238E27FC236}">
                <a16:creationId xmlns:a16="http://schemas.microsoft.com/office/drawing/2014/main" id="{AAC1015F-4333-6646-8CBE-2B88B6524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7" name="図 6">
            <a:extLst>
              <a:ext uri="{FF2B5EF4-FFF2-40B4-BE49-F238E27FC236}">
                <a16:creationId xmlns:a16="http://schemas.microsoft.com/office/drawing/2014/main" id="{21FE7415-AA69-964C-9A9B-5BC7F6BC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417239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a:t>さいしょのプログラム④</a:t>
            </a:r>
            <a:endParaRPr kumimoji="1" lang="ja-JP" altLang="en-US" dirty="0"/>
          </a:p>
        </p:txBody>
      </p:sp>
      <p:sp>
        <p:nvSpPr>
          <p:cNvPr id="5" name="コンテンツ プレースホルダ 2"/>
          <p:cNvSpPr>
            <a:spLocks noGrp="1"/>
          </p:cNvSpPr>
          <p:nvPr>
            <p:ph idx="1"/>
          </p:nvPr>
        </p:nvSpPr>
        <p:spPr>
          <a:xfrm>
            <a:off x="4139952" y="838184"/>
            <a:ext cx="4507664" cy="1828221"/>
          </a:xfrm>
        </p:spPr>
        <p:txBody>
          <a:bodyPr>
            <a:normAutofit/>
          </a:bodyPr>
          <a:lstStyle/>
          <a:p>
            <a:pPr marL="0" indent="0">
              <a:lnSpc>
                <a:spcPts val="1600"/>
              </a:lnSpc>
              <a:buNone/>
            </a:pPr>
            <a:r>
              <a:rPr lang="ja-JP" altLang="en-US" sz="2000" dirty="0"/>
              <a:t>カードにかいてあるもじをキーボード</a:t>
            </a:r>
            <a:endParaRPr lang="en-US" altLang="ja-JP" sz="2000" dirty="0"/>
          </a:p>
          <a:p>
            <a:pPr marL="0" indent="0">
              <a:lnSpc>
                <a:spcPts val="1600"/>
              </a:lnSpc>
              <a:buNone/>
            </a:pPr>
            <a:r>
              <a:rPr lang="ja-JP" altLang="en-US" sz="2000" dirty="0"/>
              <a:t>から さがしてシートにかいてある</a:t>
            </a:r>
            <a:endParaRPr lang="en-US" altLang="ja-JP" sz="2000" dirty="0"/>
          </a:p>
          <a:p>
            <a:pPr marL="0" indent="0">
              <a:lnSpc>
                <a:spcPts val="1600"/>
              </a:lnSpc>
              <a:buNone/>
            </a:pPr>
            <a:r>
              <a:rPr lang="ja-JP" altLang="en-US" sz="2000" dirty="0"/>
              <a:t>　　ばんごう と いっしょに</a:t>
            </a:r>
            <a:endParaRPr lang="en-US" altLang="ja-JP" sz="2000" dirty="0"/>
          </a:p>
          <a:p>
            <a:pPr marL="0" indent="0">
              <a:lnSpc>
                <a:spcPts val="1600"/>
              </a:lnSpc>
              <a:buNone/>
            </a:pPr>
            <a:r>
              <a:rPr lang="ja-JP" altLang="en-US" sz="2000" dirty="0"/>
              <a:t>　　　にゅうりょくしよう！</a:t>
            </a:r>
            <a:endParaRPr lang="en-US" altLang="ja-JP" sz="2000" dirty="0"/>
          </a:p>
        </p:txBody>
      </p:sp>
      <p:sp>
        <p:nvSpPr>
          <p:cNvPr id="4" name="スライド番号プレースホルダー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2157840" cy="719137"/>
          </a:xfrm>
          <a:prstGeom prst="rect">
            <a:avLst/>
          </a:prstGeom>
        </p:spPr>
        <p:txBody>
          <a:bodyPr/>
          <a:lstStyle/>
          <a:p>
            <a:pPr marL="0" indent="0">
              <a:buNone/>
            </a:pPr>
            <a:r>
              <a:rPr lang="en-US" altLang="ja-JP" sz="1400" dirty="0">
                <a:solidFill>
                  <a:schemeClr val="bg1"/>
                </a:solidFill>
              </a:rPr>
              <a:t>10 OUT 1,1</a:t>
            </a:r>
          </a:p>
          <a:p>
            <a:pPr marL="0" indent="0">
              <a:buNone/>
            </a:pPr>
            <a:r>
              <a:rPr lang="en-US" altLang="ja-JP" sz="1400" dirty="0">
                <a:solidFill>
                  <a:schemeClr val="bg1"/>
                </a:solidFill>
              </a:rPr>
              <a:t>RUN</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★にゅうりょくのルール</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1.</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カード１</a:t>
            </a:r>
            <a:r>
              <a:rPr kumimoji="1" lang="ja-JP" altLang="en-US" sz="1600" b="0" i="0" u="none" strike="noStrike" kern="1200" cap="none" spc="0" normalizeH="0" baseline="0" noProof="0" dirty="0" err="1">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まい</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１ぎょうでにゅうりょくしよう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267744" y="2107047"/>
            <a:ext cx="5976664" cy="559358"/>
            <a:chOff x="1431773" y="2441332"/>
            <a:chExt cx="8232393" cy="808327"/>
          </a:xfrm>
        </p:grpSpPr>
        <p:sp>
          <p:nvSpPr>
            <p:cNvPr id="3" name="四角形吹き出し 2"/>
            <p:cNvSpPr/>
            <p:nvPr/>
          </p:nvSpPr>
          <p:spPr>
            <a:xfrm>
              <a:off x="1431773" y="2441332"/>
              <a:ext cx="8232393" cy="808327"/>
            </a:xfrm>
            <a:prstGeom prst="wedgeRectCallout">
              <a:avLst>
                <a:gd name="adj1" fmla="val -49335"/>
                <a:gd name="adj2" fmla="val -244609"/>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ぎょうのさいごには</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かならずエンター　　をにゅうりょく</a:t>
              </a:r>
            </a:p>
          </p:txBody>
        </p:sp>
        <p:sp>
          <p:nvSpPr>
            <p:cNvPr id="7" name="屈折矢印 6"/>
            <p:cNvSpPr/>
            <p:nvPr/>
          </p:nvSpPr>
          <p:spPr>
            <a:xfrm rot="5400000" flipV="1">
              <a:off x="6782899" y="2681895"/>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34" charset="-128"/>
                <a:cs typeface="+mn-cs"/>
              </a:endParaRPr>
            </a:p>
          </p:txBody>
        </p:sp>
      </p:grpSp>
      <p:grpSp>
        <p:nvGrpSpPr>
          <p:cNvPr id="6" name="グループ化 5">
            <a:extLst>
              <a:ext uri="{FF2B5EF4-FFF2-40B4-BE49-F238E27FC236}">
                <a16:creationId xmlns:a16="http://schemas.microsoft.com/office/drawing/2014/main" id="{A970BA9C-75D9-4DEA-7E43-40CBAEAD307B}"/>
              </a:ext>
            </a:extLst>
          </p:cNvPr>
          <p:cNvGrpSpPr/>
          <p:nvPr/>
        </p:nvGrpSpPr>
        <p:grpSpPr>
          <a:xfrm>
            <a:off x="3563888" y="3499003"/>
            <a:ext cx="428086" cy="152867"/>
            <a:chOff x="3567853" y="3648933"/>
            <a:chExt cx="529201" cy="288000"/>
          </a:xfrm>
        </p:grpSpPr>
        <p:sp>
          <p:nvSpPr>
            <p:cNvPr id="10" name="正方形/長方形 9">
              <a:extLst>
                <a:ext uri="{FF2B5EF4-FFF2-40B4-BE49-F238E27FC236}">
                  <a16:creationId xmlns:a16="http://schemas.microsoft.com/office/drawing/2014/main" id="{7D3E9E03-2CA4-3953-F091-300109FFF8C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BD33334-65ED-9EAE-D028-3CAF63D2CF45}"/>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a:extLst>
              <a:ext uri="{FF2B5EF4-FFF2-40B4-BE49-F238E27FC236}">
                <a16:creationId xmlns:a16="http://schemas.microsoft.com/office/drawing/2014/main" id="{45997C4E-2F01-0AAB-7C8A-9CB7073A5947}"/>
              </a:ext>
            </a:extLst>
          </p:cNvPr>
          <p:cNvPicPr>
            <a:picLocks noChangeAspect="1"/>
          </p:cNvPicPr>
          <p:nvPr/>
        </p:nvPicPr>
        <p:blipFill>
          <a:blip r:embed="rId2"/>
          <a:stretch>
            <a:fillRect/>
          </a:stretch>
        </p:blipFill>
        <p:spPr>
          <a:xfrm>
            <a:off x="3258728" y="3970298"/>
            <a:ext cx="284140" cy="287605"/>
          </a:xfrm>
          <a:prstGeom prst="rect">
            <a:avLst/>
          </a:prstGeom>
        </p:spPr>
      </p:pic>
      <p:grpSp>
        <p:nvGrpSpPr>
          <p:cNvPr id="14" name="グループ化 13">
            <a:extLst>
              <a:ext uri="{FF2B5EF4-FFF2-40B4-BE49-F238E27FC236}">
                <a16:creationId xmlns:a16="http://schemas.microsoft.com/office/drawing/2014/main" id="{4BA64DBE-494A-9EF2-F3DF-AE3D0487C30B}"/>
              </a:ext>
            </a:extLst>
          </p:cNvPr>
          <p:cNvGrpSpPr/>
          <p:nvPr/>
        </p:nvGrpSpPr>
        <p:grpSpPr>
          <a:xfrm>
            <a:off x="6012160" y="3782401"/>
            <a:ext cx="428086" cy="152867"/>
            <a:chOff x="3567853" y="3648933"/>
            <a:chExt cx="529201" cy="288000"/>
          </a:xfrm>
        </p:grpSpPr>
        <p:sp>
          <p:nvSpPr>
            <p:cNvPr id="15" name="正方形/長方形 14">
              <a:extLst>
                <a:ext uri="{FF2B5EF4-FFF2-40B4-BE49-F238E27FC236}">
                  <a16:creationId xmlns:a16="http://schemas.microsoft.com/office/drawing/2014/main" id="{4C8F7FAA-45CE-7A6E-0F47-5274A2638FF3}"/>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69783B8-529E-4E78-7C07-4052CE747F01}"/>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7812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ほかのいろの</a:t>
            </a:r>
            <a:r>
              <a:rPr lang="en-US" altLang="ja-JP" dirty="0"/>
              <a:t>LED</a:t>
            </a:r>
            <a:r>
              <a:rPr lang="ja-JP" altLang="en-US"/>
              <a:t>を</a:t>
            </a:r>
            <a:endParaRPr lang="en-US" altLang="ja-JP" dirty="0"/>
          </a:p>
          <a:p>
            <a:pPr algn="ctr"/>
            <a:r>
              <a:rPr lang="ja-JP" altLang="en-US"/>
              <a:t>ひからせる</a:t>
            </a:r>
            <a:endParaRPr lang="ja-JP" altLang="en-US" dirty="0"/>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sz="3200"/>
              <a:t>さいしょのプログラム おうようへん①</a:t>
            </a:r>
          </a:p>
        </p:txBody>
      </p:sp>
    </p:spTree>
    <p:extLst>
      <p:ext uri="{BB962C8B-B14F-4D97-AF65-F5344CB8AC3E}">
        <p14:creationId xmlns:p14="http://schemas.microsoft.com/office/powerpoint/2010/main" val="102927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sz="3200"/>
              <a:t>さいしょのプログラム　おうようへん②</a:t>
            </a:r>
            <a:endParaRPr kumimoji="1" lang="ja-JP" altLang="en-US" sz="3200"/>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どこをかえれば</a:t>
            </a:r>
            <a:endParaRPr lang="en-US" altLang="ja-JP" sz="2400" dirty="0"/>
          </a:p>
          <a:p>
            <a:pPr marL="0" indent="0">
              <a:buNone/>
            </a:pPr>
            <a:r>
              <a:rPr lang="ja-JP" altLang="en-US" sz="2400"/>
              <a:t>ほかのいろのＬＥＤが</a:t>
            </a:r>
            <a:endParaRPr lang="en-US" altLang="ja-JP" sz="2400" dirty="0"/>
          </a:p>
          <a:p>
            <a:pPr marL="0" indent="0">
              <a:buNone/>
            </a:pPr>
            <a:r>
              <a:rPr lang="ja-JP" altLang="en-US" sz="2400"/>
              <a:t>ひかるかわかるかな？</a:t>
            </a:r>
            <a:endParaRPr lang="en-US" altLang="ja-JP" sz="2400" dirty="0"/>
          </a:p>
          <a:p>
            <a:pPr marL="0" indent="0">
              <a:buNone/>
            </a:pPr>
            <a:endParaRPr lang="en-US" altLang="ja-JP" sz="2400" dirty="0"/>
          </a:p>
          <a:p>
            <a:pPr marL="0" indent="0">
              <a:buNone/>
            </a:pPr>
            <a:r>
              <a:rPr lang="ja-JP" altLang="en-US" sz="2400"/>
              <a:t>みどりのカードを</a:t>
            </a:r>
            <a:endParaRPr lang="en-US" altLang="ja-JP" sz="2400" dirty="0"/>
          </a:p>
          <a:p>
            <a:pPr marL="0" indent="0">
              <a:buNone/>
            </a:pPr>
            <a:r>
              <a:rPr lang="ja-JP" altLang="en-US" sz="2400"/>
              <a:t>さがしてみよう！</a:t>
            </a:r>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253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おうようへん③</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見つけられたかな？</a:t>
            </a:r>
            <a:endParaRPr lang="en-US" altLang="ja-JP"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a:p>
        </p:txBody>
      </p:sp>
      <p:grpSp>
        <p:nvGrpSpPr>
          <p:cNvPr id="14" name="グループ化 13">
            <a:extLst>
              <a:ext uri="{FF2B5EF4-FFF2-40B4-BE49-F238E27FC236}">
                <a16:creationId xmlns:a16="http://schemas.microsoft.com/office/drawing/2014/main" id="{C09FA26C-6200-E840-9FA8-57C9AF2425A5}"/>
              </a:ext>
            </a:extLst>
          </p:cNvPr>
          <p:cNvGrpSpPr/>
          <p:nvPr/>
        </p:nvGrpSpPr>
        <p:grpSpPr>
          <a:xfrm>
            <a:off x="966464" y="1020494"/>
            <a:ext cx="3672104" cy="3542400"/>
            <a:chOff x="395536" y="2146532"/>
            <a:chExt cx="4464496" cy="4306804"/>
          </a:xfrm>
        </p:grpSpPr>
        <p:pic>
          <p:nvPicPr>
            <p:cNvPr id="11" name="Picture 2">
              <a:extLst>
                <a:ext uri="{FF2B5EF4-FFF2-40B4-BE49-F238E27FC236}">
                  <a16:creationId xmlns:a16="http://schemas.microsoft.com/office/drawing/2014/main" id="{90ED1AE7-9BC6-DB45-B7ED-6FC74423EC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146532"/>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2">
              <a:extLst>
                <a:ext uri="{FF2B5EF4-FFF2-40B4-BE49-F238E27FC236}">
                  <a16:creationId xmlns:a16="http://schemas.microsoft.com/office/drawing/2014/main" id="{EDD49646-CBB3-D340-8666-B16505F2CD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99934"/>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A39438F-7AFC-E940-AA2B-993D697C3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5" y="2362556"/>
              <a:ext cx="30720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769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おうようへん④</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24</a:t>
            </a:fld>
            <a:endParaRPr kumimoji="1" lang="ja-JP" altLang="en-US"/>
          </a:p>
        </p:txBody>
      </p:sp>
      <p:grpSp>
        <p:nvGrpSpPr>
          <p:cNvPr id="16" name="グループ化 15">
            <a:extLst>
              <a:ext uri="{FF2B5EF4-FFF2-40B4-BE49-F238E27FC236}">
                <a16:creationId xmlns:a16="http://schemas.microsoft.com/office/drawing/2014/main" id="{321F11E2-BEB1-5646-93BD-67DF291784A2}"/>
              </a:ext>
            </a:extLst>
          </p:cNvPr>
          <p:cNvGrpSpPr/>
          <p:nvPr/>
        </p:nvGrpSpPr>
        <p:grpSpPr>
          <a:xfrm>
            <a:off x="966464" y="989404"/>
            <a:ext cx="3672104" cy="3542400"/>
            <a:chOff x="395536" y="2060848"/>
            <a:chExt cx="4464496" cy="4306804"/>
          </a:xfrm>
        </p:grpSpPr>
        <p:pic>
          <p:nvPicPr>
            <p:cNvPr id="17" name="Picture 2">
              <a:extLst>
                <a:ext uri="{FF2B5EF4-FFF2-40B4-BE49-F238E27FC236}">
                  <a16:creationId xmlns:a16="http://schemas.microsoft.com/office/drawing/2014/main" id="{5E8F255B-4C42-5543-B76A-4628AA125B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06084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8">
              <a:extLst>
                <a:ext uri="{FF2B5EF4-FFF2-40B4-BE49-F238E27FC236}">
                  <a16:creationId xmlns:a16="http://schemas.microsoft.com/office/drawing/2014/main" id="{F300BF91-49DF-674A-AE1F-D848F5D79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2">
              <a:extLst>
                <a:ext uri="{FF2B5EF4-FFF2-40B4-BE49-F238E27FC236}">
                  <a16:creationId xmlns:a16="http://schemas.microsoft.com/office/drawing/2014/main" id="{56C5E469-BE20-DB49-9CAE-54C76B1FFE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964" y="2277949"/>
              <a:ext cx="2968475" cy="18263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テキスト ボックス 19">
              <a:extLst>
                <a:ext uri="{FF2B5EF4-FFF2-40B4-BE49-F238E27FC236}">
                  <a16:creationId xmlns:a16="http://schemas.microsoft.com/office/drawing/2014/main" id="{A4C0395F-D869-E74F-B584-3A845231627E}"/>
                </a:ext>
              </a:extLst>
            </p:cNvPr>
            <p:cNvSpPr txBox="1"/>
            <p:nvPr/>
          </p:nvSpPr>
          <p:spPr>
            <a:xfrm>
              <a:off x="1977615" y="2873046"/>
              <a:ext cx="2234338" cy="636124"/>
            </a:xfrm>
            <a:prstGeom prst="rect">
              <a:avLst/>
            </a:prstGeom>
            <a:solidFill>
              <a:schemeClr val="bg1"/>
            </a:solidFill>
          </p:spPr>
          <p:txBody>
            <a:bodyPr wrap="square" rtlCol="0">
              <a:spAutoFit/>
            </a:bodyPr>
            <a:lstStyle/>
            <a:p>
              <a:r>
                <a:rPr lang="en-US" altLang="ja-JP" sz="2800" b="1" dirty="0">
                  <a:latin typeface="Consolas" panose="020B0609020204030204" pitchFamily="49" charset="0"/>
                  <a:cs typeface="Arial" panose="020B0604020202020204" pitchFamily="34" charset="0"/>
                </a:rPr>
                <a:t>OUT 3,1</a:t>
              </a:r>
              <a:endParaRPr kumimoji="1" lang="ja-JP" altLang="en-US" sz="2800" b="1" dirty="0">
                <a:latin typeface="Consolas" panose="020B0609020204030204" pitchFamily="49" charset="0"/>
                <a:cs typeface="Arial" panose="020B0604020202020204" pitchFamily="34" charset="0"/>
              </a:endParaRPr>
            </a:p>
          </p:txBody>
        </p:sp>
      </p:grpSp>
    </p:spTree>
    <p:extLst>
      <p:ext uri="{BB962C8B-B14F-4D97-AF65-F5344CB8AC3E}">
        <p14:creationId xmlns:p14="http://schemas.microsoft.com/office/powerpoint/2010/main" val="319532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prstGeom prst="rect">
            <a:avLst/>
          </a:prstGeom>
        </p:spPr>
        <p:txBody>
          <a:bodyPr/>
          <a:lstStyle/>
          <a:p>
            <a:r>
              <a:rPr lang="en-US" altLang="ja-JP" sz="1400" dirty="0"/>
              <a:t>10 OUT</a:t>
            </a:r>
            <a:r>
              <a:rPr lang="ja-JP" altLang="en-US" sz="1400"/>
              <a:t> </a:t>
            </a:r>
            <a:r>
              <a:rPr lang="en-US" altLang="ja-JP" sz="1400" dirty="0"/>
              <a:t>3,1 |</a:t>
            </a:r>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★しゅうせいのルール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いどう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けすには「バックスペース」キー　　　　をおす</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あたらしいもじをにゅうりょくして、</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かえたいところだけをしゅうせい</a:t>
            </a:r>
            <a:endParaRPr kumimoji="1" lang="en-US" altLang="ja-JP"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①　</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やじるしで</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カーソルをうごかして、けしたいもじのうしろに</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②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Back space</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」でもじをけして、あたらしいもじをにゅうりょく</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③　かえたところで「</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④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RUN</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のぎょ</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うで、もういちど「</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p>
        </p:txBody>
      </p:sp>
      <p:pic>
        <p:nvPicPr>
          <p:cNvPr id="4" name="図 3">
            <a:extLst>
              <a:ext uri="{FF2B5EF4-FFF2-40B4-BE49-F238E27FC236}">
                <a16:creationId xmlns:a16="http://schemas.microsoft.com/office/drawing/2014/main" id="{3E90BFFE-7721-34A0-2EB0-97DDCB30ABDA}"/>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5" name="グループ化 4">
            <a:extLst>
              <a:ext uri="{FF2B5EF4-FFF2-40B4-BE49-F238E27FC236}">
                <a16:creationId xmlns:a16="http://schemas.microsoft.com/office/drawing/2014/main" id="{05909B82-251D-4DA7-DFCC-3ADB66E68994}"/>
              </a:ext>
            </a:extLst>
          </p:cNvPr>
          <p:cNvGrpSpPr/>
          <p:nvPr/>
        </p:nvGrpSpPr>
        <p:grpSpPr>
          <a:xfrm>
            <a:off x="3707904" y="3651870"/>
            <a:ext cx="284140" cy="284140"/>
            <a:chOff x="3549516" y="4241253"/>
            <a:chExt cx="284140" cy="284140"/>
          </a:xfrm>
        </p:grpSpPr>
        <p:sp>
          <p:nvSpPr>
            <p:cNvPr id="10" name="正方形/長方形 9">
              <a:extLst>
                <a:ext uri="{FF2B5EF4-FFF2-40B4-BE49-F238E27FC236}">
                  <a16:creationId xmlns:a16="http://schemas.microsoft.com/office/drawing/2014/main" id="{4E7E5BE5-E0DF-3B60-F6B0-57CD59CD2579}"/>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a:extLst>
                <a:ext uri="{FF2B5EF4-FFF2-40B4-BE49-F238E27FC236}">
                  <a16:creationId xmlns:a16="http://schemas.microsoft.com/office/drawing/2014/main" id="{3646D6FF-C673-7ABD-FAD2-2C03ACF6B9A4}"/>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49FB9B5B-D263-5182-824D-0E639A94F950}"/>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83F48B8-11D3-1B4E-A505-59D13617744B}"/>
              </a:ext>
            </a:extLst>
          </p:cNvPr>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sp>
        <p:nvSpPr>
          <p:cNvPr id="6" name="コンテンツ プレースホルダー 5">
            <a:extLst>
              <a:ext uri="{FF2B5EF4-FFF2-40B4-BE49-F238E27FC236}">
                <a16:creationId xmlns:a16="http://schemas.microsoft.com/office/drawing/2014/main" id="{F8BE1FAF-164D-0D4B-99E6-59BCF9800470}"/>
              </a:ext>
            </a:extLst>
          </p:cNvPr>
          <p:cNvSpPr>
            <a:spLocks noGrp="1"/>
          </p:cNvSpPr>
          <p:nvPr>
            <p:ph idx="1"/>
          </p:nvPr>
        </p:nvSpPr>
        <p:spPr/>
        <p:txBody>
          <a:bodyPr anchor="ctr" anchorCtr="1"/>
          <a:lstStyle/>
          <a:p>
            <a:pPr algn="ctr"/>
            <a:r>
              <a:rPr lang="ja-JP" altLang="en-US" sz="4000"/>
              <a:t>ひかったかな？</a:t>
            </a:r>
            <a:endParaRPr lang="en-US" altLang="ja-JP" sz="4000" dirty="0"/>
          </a:p>
          <a:p>
            <a:pPr algn="ctr"/>
            <a:r>
              <a:rPr lang="ja-JP" altLang="en-US" sz="4000"/>
              <a:t>きいろもひからせてみよう！</a:t>
            </a:r>
          </a:p>
        </p:txBody>
      </p:sp>
      <p:sp>
        <p:nvSpPr>
          <p:cNvPr id="7" name="テキスト プレースホルダー 6">
            <a:extLst>
              <a:ext uri="{FF2B5EF4-FFF2-40B4-BE49-F238E27FC236}">
                <a16:creationId xmlns:a16="http://schemas.microsoft.com/office/drawing/2014/main" id="{072283E9-3972-5A45-B5E9-F8F99E4DD5D6}"/>
              </a:ext>
            </a:extLst>
          </p:cNvPr>
          <p:cNvSpPr>
            <a:spLocks noGrp="1"/>
          </p:cNvSpPr>
          <p:nvPr>
            <p:ph type="body" sz="quarter" idx="13"/>
          </p:nvPr>
        </p:nvSpPr>
        <p:spPr>
          <a:xfrm>
            <a:off x="4139952" y="935708"/>
            <a:ext cx="3816424" cy="1728192"/>
          </a:xfrm>
        </p:spPr>
        <p:txBody>
          <a:bodyPr/>
          <a:lstStyle/>
          <a:p>
            <a:pPr marL="0" indent="0">
              <a:buNone/>
            </a:pPr>
            <a:r>
              <a:rPr lang="ja-JP" altLang="en-US" sz="2400"/>
              <a:t>にゅうりょくした</a:t>
            </a:r>
            <a:endParaRPr lang="en-US" altLang="ja-JP" sz="2400" dirty="0"/>
          </a:p>
          <a:p>
            <a:pPr marL="0" indent="0">
              <a:buNone/>
            </a:pPr>
            <a:r>
              <a:rPr lang="ja-JP" altLang="en-US" sz="2400"/>
              <a:t>ないようを　かえて</a:t>
            </a:r>
            <a:endParaRPr lang="en-US" altLang="ja-JP" sz="2400" dirty="0"/>
          </a:p>
          <a:p>
            <a:pPr marL="0" indent="0">
              <a:buNone/>
            </a:pPr>
            <a:r>
              <a:rPr lang="ja-JP" altLang="en-US" sz="2400"/>
              <a:t>うごかしてみよう！</a:t>
            </a:r>
            <a:endParaRPr lang="en-US" altLang="ja-JP" sz="2400" dirty="0"/>
          </a:p>
          <a:p>
            <a:endParaRPr lang="ja-JP" altLang="en-US"/>
          </a:p>
        </p:txBody>
      </p:sp>
      <p:sp>
        <p:nvSpPr>
          <p:cNvPr id="5" name="タイトル 4">
            <a:extLst>
              <a:ext uri="{FF2B5EF4-FFF2-40B4-BE49-F238E27FC236}">
                <a16:creationId xmlns:a16="http://schemas.microsoft.com/office/drawing/2014/main" id="{65B4AF71-EA73-2347-A03F-CEB6AB40F8B5}"/>
              </a:ext>
            </a:extLst>
          </p:cNvPr>
          <p:cNvSpPr>
            <a:spLocks noGrp="1"/>
          </p:cNvSpPr>
          <p:nvPr>
            <p:ph type="title"/>
          </p:nvPr>
        </p:nvSpPr>
        <p:spPr/>
        <p:txBody>
          <a:bodyPr/>
          <a:lstStyle/>
          <a:p>
            <a:r>
              <a:rPr lang="ja-JP" altLang="en-US" sz="3200"/>
              <a:t>さいしょのプログラムおうようへん⑤</a:t>
            </a:r>
          </a:p>
        </p:txBody>
      </p:sp>
      <p:grpSp>
        <p:nvGrpSpPr>
          <p:cNvPr id="14" name="グループ化 13">
            <a:extLst>
              <a:ext uri="{FF2B5EF4-FFF2-40B4-BE49-F238E27FC236}">
                <a16:creationId xmlns:a16="http://schemas.microsoft.com/office/drawing/2014/main" id="{5A8EDDB7-F6CD-C943-B88F-4F988B52DB5F}"/>
              </a:ext>
            </a:extLst>
          </p:cNvPr>
          <p:cNvGrpSpPr/>
          <p:nvPr/>
        </p:nvGrpSpPr>
        <p:grpSpPr>
          <a:xfrm>
            <a:off x="1753984" y="716632"/>
            <a:ext cx="1813866" cy="1783110"/>
            <a:chOff x="1272805" y="771550"/>
            <a:chExt cx="2880891" cy="2832042"/>
          </a:xfrm>
        </p:grpSpPr>
        <p:pic>
          <p:nvPicPr>
            <p:cNvPr id="11" name="Picture 4" descr="[フリーイラスト] キーボード">
              <a:extLst>
                <a:ext uri="{FF2B5EF4-FFF2-40B4-BE49-F238E27FC236}">
                  <a16:creationId xmlns:a16="http://schemas.microsoft.com/office/drawing/2014/main" id="{32D36583-C39A-884E-BF22-690D103167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2805" y="2499742"/>
              <a:ext cx="2688605" cy="1103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46FD477-6A1F-F349-8E66-E8B103481139}"/>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273376" y="771550"/>
              <a:ext cx="2663725" cy="17203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F46FEC5-8797-EF4B-B80E-228130408FF1}"/>
                </a:ext>
              </a:extLst>
            </p:cNvPr>
            <p:cNvSpPr txBox="1"/>
            <p:nvPr/>
          </p:nvSpPr>
          <p:spPr>
            <a:xfrm>
              <a:off x="1489399" y="1004815"/>
              <a:ext cx="2664297" cy="928775"/>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978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83C04-D13B-BD49-92B3-0FE655C488B3}"/>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3F00C5A8-C98F-A649-B253-A578EB754A5A}"/>
              </a:ext>
            </a:extLst>
          </p:cNvPr>
          <p:cNvSpPr>
            <a:spLocks noGrp="1"/>
          </p:cNvSpPr>
          <p:nvPr>
            <p:ph idx="1"/>
          </p:nvPr>
        </p:nvSpPr>
        <p:spPr>
          <a:xfrm>
            <a:off x="628650" y="3507854"/>
            <a:ext cx="7886700" cy="1124869"/>
          </a:xfrm>
        </p:spPr>
        <p:txBody>
          <a:bodyPr/>
          <a:lstStyle/>
          <a:p>
            <a:pPr marL="0" indent="0" algn="ctr">
              <a:buNone/>
            </a:pPr>
            <a:r>
              <a:rPr lang="ja-JP" altLang="en-US" sz="3200"/>
              <a:t>「けすカード」をつかったあとに</a:t>
            </a:r>
            <a:endParaRPr lang="en-US" altLang="ja-JP" sz="3200" dirty="0"/>
          </a:p>
          <a:p>
            <a:pPr marL="0" indent="0" algn="ctr">
              <a:buNone/>
            </a:pPr>
            <a:r>
              <a:rPr lang="ja-JP" altLang="en-US" sz="3200"/>
              <a:t>「みるカード」をつかってね！</a:t>
            </a:r>
            <a:endParaRPr lang="en-US" altLang="ja-JP" sz="3200" dirty="0"/>
          </a:p>
        </p:txBody>
      </p:sp>
      <p:sp>
        <p:nvSpPr>
          <p:cNvPr id="4" name="スライド番号プレースホルダー 3">
            <a:extLst>
              <a:ext uri="{FF2B5EF4-FFF2-40B4-BE49-F238E27FC236}">
                <a16:creationId xmlns:a16="http://schemas.microsoft.com/office/drawing/2014/main" id="{D26633D6-A749-2D49-889C-257D51C9B8E2}"/>
              </a:ext>
            </a:extLst>
          </p:cNvPr>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sp>
        <p:nvSpPr>
          <p:cNvPr id="6" name="角丸四角形 5">
            <a:extLst>
              <a:ext uri="{FF2B5EF4-FFF2-40B4-BE49-F238E27FC236}">
                <a16:creationId xmlns:a16="http://schemas.microsoft.com/office/drawing/2014/main" id="{5F476325-A37F-8947-BE01-8D32E6BE7B4D}"/>
              </a:ext>
            </a:extLst>
          </p:cNvPr>
          <p:cNvSpPr/>
          <p:nvPr/>
        </p:nvSpPr>
        <p:spPr>
          <a:xfrm>
            <a:off x="899592" y="853917"/>
            <a:ext cx="7632848" cy="2549422"/>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がめんをけ</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プログラムを</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ひょうじ</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048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36276E-B3E3-034E-938E-1553A5C61542}"/>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924AFBA5-9660-E343-B47B-8B1B18E6E27C}"/>
              </a:ext>
            </a:extLst>
          </p:cNvPr>
          <p:cNvSpPr>
            <a:spLocks noGrp="1"/>
          </p:cNvSpPr>
          <p:nvPr>
            <p:ph idx="1"/>
          </p:nvPr>
        </p:nvSpPr>
        <p:spPr>
          <a:xfrm>
            <a:off x="1547664" y="3615005"/>
            <a:ext cx="6967686" cy="1124869"/>
          </a:xfrm>
        </p:spPr>
        <p:txBody>
          <a:bodyPr/>
          <a:lstStyle/>
          <a:p>
            <a:pPr marL="0" indent="0">
              <a:buNone/>
            </a:pPr>
            <a:r>
              <a:rPr lang="ja-JP" altLang="en-US" sz="3200"/>
              <a:t>それぞれをにゅうりょくして</a:t>
            </a:r>
            <a:endParaRPr lang="en-US" altLang="ja-JP" sz="3200" dirty="0"/>
          </a:p>
          <a:p>
            <a:pPr marL="0" indent="0">
              <a:buNone/>
            </a:pPr>
            <a:r>
              <a:rPr lang="ja-JP" altLang="en-US" sz="3200"/>
              <a:t>エンター</a:t>
            </a:r>
            <a:endParaRPr lang="en-US" altLang="ja-JP" sz="3200" dirty="0"/>
          </a:p>
        </p:txBody>
      </p:sp>
      <p:sp>
        <p:nvSpPr>
          <p:cNvPr id="4" name="スライド番号プレースホルダー 3">
            <a:extLst>
              <a:ext uri="{FF2B5EF4-FFF2-40B4-BE49-F238E27FC236}">
                <a16:creationId xmlns:a16="http://schemas.microsoft.com/office/drawing/2014/main" id="{C5D85F75-2626-6C42-80FC-B89AA0ACD9BF}"/>
              </a:ext>
            </a:extLst>
          </p:cNvPr>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grpSp>
        <p:nvGrpSpPr>
          <p:cNvPr id="12" name="グループ化 11">
            <a:extLst>
              <a:ext uri="{FF2B5EF4-FFF2-40B4-BE49-F238E27FC236}">
                <a16:creationId xmlns:a16="http://schemas.microsoft.com/office/drawing/2014/main" id="{93EDDBAA-6452-C04D-93BF-47C206254AD5}"/>
              </a:ext>
            </a:extLst>
          </p:cNvPr>
          <p:cNvGrpSpPr/>
          <p:nvPr/>
        </p:nvGrpSpPr>
        <p:grpSpPr>
          <a:xfrm>
            <a:off x="2159732" y="932568"/>
            <a:ext cx="4824536" cy="2503893"/>
            <a:chOff x="922435" y="1430345"/>
            <a:chExt cx="7321973" cy="3800041"/>
          </a:xfrm>
        </p:grpSpPr>
        <p:pic>
          <p:nvPicPr>
            <p:cNvPr id="13" name="図 12">
              <a:extLst>
                <a:ext uri="{FF2B5EF4-FFF2-40B4-BE49-F238E27FC236}">
                  <a16:creationId xmlns:a16="http://schemas.microsoft.com/office/drawing/2014/main" id="{5E3C74E4-B197-7040-A26C-061175D96857}"/>
                </a:ext>
              </a:extLst>
            </p:cNvPr>
            <p:cNvPicPr>
              <a:picLocks noChangeAspect="1"/>
            </p:cNvPicPr>
            <p:nvPr/>
          </p:nvPicPr>
          <p:blipFill>
            <a:blip r:embed="rId2"/>
            <a:stretch>
              <a:fillRect/>
            </a:stretch>
          </p:blipFill>
          <p:spPr>
            <a:xfrm rot="5400000">
              <a:off x="1605305" y="844993"/>
              <a:ext cx="1648875" cy="2982861"/>
            </a:xfrm>
            <a:prstGeom prst="rect">
              <a:avLst/>
            </a:prstGeom>
          </p:spPr>
        </p:pic>
        <p:pic>
          <p:nvPicPr>
            <p:cNvPr id="14" name="図 13">
              <a:extLst>
                <a:ext uri="{FF2B5EF4-FFF2-40B4-BE49-F238E27FC236}">
                  <a16:creationId xmlns:a16="http://schemas.microsoft.com/office/drawing/2014/main" id="{1E72C884-9AC2-544E-9694-303870F2C009}"/>
                </a:ext>
              </a:extLst>
            </p:cNvPr>
            <p:cNvPicPr>
              <a:picLocks noChangeAspect="1"/>
            </p:cNvPicPr>
            <p:nvPr/>
          </p:nvPicPr>
          <p:blipFill>
            <a:blip r:embed="rId3"/>
            <a:stretch>
              <a:fillRect/>
            </a:stretch>
          </p:blipFill>
          <p:spPr>
            <a:xfrm rot="5400000">
              <a:off x="1587222" y="2896436"/>
              <a:ext cx="1669163" cy="2998738"/>
            </a:xfrm>
            <a:prstGeom prst="rect">
              <a:avLst/>
            </a:prstGeom>
          </p:spPr>
        </p:pic>
        <p:pic>
          <p:nvPicPr>
            <p:cNvPr id="15" name="図 14">
              <a:extLst>
                <a:ext uri="{FF2B5EF4-FFF2-40B4-BE49-F238E27FC236}">
                  <a16:creationId xmlns:a16="http://schemas.microsoft.com/office/drawing/2014/main" id="{8CA06101-E238-564C-8A89-5DC584FC0BB5}"/>
                </a:ext>
              </a:extLst>
            </p:cNvPr>
            <p:cNvPicPr>
              <a:picLocks noChangeAspect="1"/>
            </p:cNvPicPr>
            <p:nvPr/>
          </p:nvPicPr>
          <p:blipFill>
            <a:blip r:embed="rId4" cstate="print"/>
            <a:stretch>
              <a:fillRect/>
            </a:stretch>
          </p:blipFill>
          <p:spPr>
            <a:xfrm>
              <a:off x="5281018" y="1494515"/>
              <a:ext cx="2963390" cy="1706469"/>
            </a:xfrm>
            <a:prstGeom prst="rect">
              <a:avLst/>
            </a:prstGeom>
            <a:ln>
              <a:solidFill>
                <a:sysClr val="windowText" lastClr="000000"/>
              </a:solidFill>
            </a:ln>
          </p:spPr>
        </p:pic>
        <p:pic>
          <p:nvPicPr>
            <p:cNvPr id="16" name="図 15">
              <a:extLst>
                <a:ext uri="{FF2B5EF4-FFF2-40B4-BE49-F238E27FC236}">
                  <a16:creationId xmlns:a16="http://schemas.microsoft.com/office/drawing/2014/main" id="{F3BFA03F-A7A2-5846-9797-2101CCE2B01A}"/>
                </a:ext>
              </a:extLst>
            </p:cNvPr>
            <p:cNvPicPr>
              <a:picLocks noChangeAspect="1"/>
            </p:cNvPicPr>
            <p:nvPr/>
          </p:nvPicPr>
          <p:blipFill>
            <a:blip r:embed="rId5" cstate="print"/>
            <a:stretch>
              <a:fillRect/>
            </a:stretch>
          </p:blipFill>
          <p:spPr>
            <a:xfrm>
              <a:off x="5290311" y="3501008"/>
              <a:ext cx="2954097" cy="1717350"/>
            </a:xfrm>
            <a:prstGeom prst="rect">
              <a:avLst/>
            </a:prstGeom>
            <a:ln>
              <a:solidFill>
                <a:sysClr val="windowText" lastClr="000000"/>
              </a:solidFill>
            </a:ln>
          </p:spPr>
        </p:pic>
        <p:sp>
          <p:nvSpPr>
            <p:cNvPr id="17" name="下カーブ矢印 16">
              <a:extLst>
                <a:ext uri="{FF2B5EF4-FFF2-40B4-BE49-F238E27FC236}">
                  <a16:creationId xmlns:a16="http://schemas.microsoft.com/office/drawing/2014/main" id="{482AC4D7-E476-5E48-9AAA-88FE849E8EC8}"/>
                </a:ext>
              </a:extLst>
            </p:cNvPr>
            <p:cNvSpPr/>
            <p:nvPr/>
          </p:nvSpPr>
          <p:spPr>
            <a:xfrm rot="20868739">
              <a:off x="3697676" y="1430345"/>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8" name="下カーブ矢印 17">
              <a:extLst>
                <a:ext uri="{FF2B5EF4-FFF2-40B4-BE49-F238E27FC236}">
                  <a16:creationId xmlns:a16="http://schemas.microsoft.com/office/drawing/2014/main" id="{AB2B1D00-AE80-E046-BFB1-1D8D5AE6DADD}"/>
                </a:ext>
              </a:extLst>
            </p:cNvPr>
            <p:cNvSpPr/>
            <p:nvPr/>
          </p:nvSpPr>
          <p:spPr>
            <a:xfrm rot="20868739">
              <a:off x="3729903" y="3393107"/>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pic>
        <p:nvPicPr>
          <p:cNvPr id="19" name="図 18">
            <a:extLst>
              <a:ext uri="{FF2B5EF4-FFF2-40B4-BE49-F238E27FC236}">
                <a16:creationId xmlns:a16="http://schemas.microsoft.com/office/drawing/2014/main" id="{2EBE505D-3FE6-2345-A76B-67D83A40C1C2}"/>
              </a:ext>
            </a:extLst>
          </p:cNvPr>
          <p:cNvPicPr>
            <a:picLocks noChangeAspect="1"/>
          </p:cNvPicPr>
          <p:nvPr/>
        </p:nvPicPr>
        <p:blipFill>
          <a:blip r:embed="rId6"/>
          <a:stretch>
            <a:fillRect/>
          </a:stretch>
        </p:blipFill>
        <p:spPr>
          <a:xfrm>
            <a:off x="3313841" y="4154036"/>
            <a:ext cx="508018" cy="514213"/>
          </a:xfrm>
          <a:prstGeom prst="rect">
            <a:avLst/>
          </a:prstGeom>
        </p:spPr>
      </p:pic>
    </p:spTree>
    <p:extLst>
      <p:ext uri="{BB962C8B-B14F-4D97-AF65-F5344CB8AC3E}">
        <p14:creationId xmlns:p14="http://schemas.microsoft.com/office/powerpoint/2010/main" val="90949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4078576"/>
            <a:ext cx="7886700" cy="554147"/>
          </a:xfrm>
        </p:spPr>
        <p:txBody>
          <a:bodyPr/>
          <a:lstStyle/>
          <a:p>
            <a:pPr marL="0" indent="0" algn="ctr">
              <a:buNone/>
            </a:pPr>
            <a:r>
              <a:rPr lang="ja-JP" altLang="en-US" sz="3200"/>
              <a:t>あおいカードをさがしてみよう！</a:t>
            </a:r>
            <a:endParaRPr lang="en-US" altLang="ja-JP" sz="3200" dirty="0"/>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3096344"/>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をつける</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まつ</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をけす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718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2E2CE-4BB4-8941-96CB-4EE975C5DC6F}"/>
              </a:ext>
            </a:extLst>
          </p:cNvPr>
          <p:cNvSpPr>
            <a:spLocks noGrp="1"/>
          </p:cNvSpPr>
          <p:nvPr>
            <p:ph type="title"/>
          </p:nvPr>
        </p:nvSpPr>
        <p:spPr/>
        <p:txBody>
          <a:bodyPr/>
          <a:lstStyle/>
          <a:p>
            <a:r>
              <a:rPr lang="ja-JP" altLang="en-US"/>
              <a:t>いまからやること</a:t>
            </a:r>
          </a:p>
        </p:txBody>
      </p:sp>
      <p:sp>
        <p:nvSpPr>
          <p:cNvPr id="4" name="コンテンツ プレースホルダー 3">
            <a:extLst>
              <a:ext uri="{FF2B5EF4-FFF2-40B4-BE49-F238E27FC236}">
                <a16:creationId xmlns:a16="http://schemas.microsoft.com/office/drawing/2014/main" id="{B821684F-28C4-7B4C-AE08-BAED2231CE17}"/>
              </a:ext>
            </a:extLst>
          </p:cNvPr>
          <p:cNvSpPr>
            <a:spLocks noGrp="1"/>
          </p:cNvSpPr>
          <p:nvPr>
            <p:ph idx="1"/>
          </p:nvPr>
        </p:nvSpPr>
        <p:spPr/>
        <p:txBody>
          <a:bodyPr/>
          <a:lstStyle/>
          <a:p>
            <a:r>
              <a:rPr lang="ja-JP" altLang="en-US"/>
              <a:t>コンピューターで信号機（しんごうき）を</a:t>
            </a:r>
            <a:endParaRPr lang="en-US" altLang="ja-JP" dirty="0"/>
          </a:p>
          <a:p>
            <a:pPr marL="0" indent="0">
              <a:buNone/>
            </a:pPr>
            <a:r>
              <a:rPr lang="ja-JP" altLang="en-US"/>
              <a:t> ひからせるための「プログラム」を</a:t>
            </a:r>
            <a:endParaRPr lang="en-US" altLang="ja-JP" dirty="0"/>
          </a:p>
          <a:p>
            <a:pPr marL="0" indent="0">
              <a:buNone/>
            </a:pPr>
            <a:r>
              <a:rPr lang="ja-JP" altLang="en-US"/>
              <a:t> つくってもらいます。</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a:t>
            </a:fld>
            <a:endParaRPr kumimoji="1" lang="ja-JP" altLang="en-US"/>
          </a:p>
        </p:txBody>
      </p:sp>
      <p:pic>
        <p:nvPicPr>
          <p:cNvPr id="7" name="図 6">
            <a:extLst>
              <a:ext uri="{FF2B5EF4-FFF2-40B4-BE49-F238E27FC236}">
                <a16:creationId xmlns:a16="http://schemas.microsoft.com/office/drawing/2014/main" id="{BDF43767-4F66-BD4B-991D-C324E9C36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8" y="2069468"/>
            <a:ext cx="7003903" cy="2661483"/>
          </a:xfrm>
          <a:prstGeom prst="rect">
            <a:avLst/>
          </a:prstGeom>
        </p:spPr>
      </p:pic>
    </p:spTree>
    <p:extLst>
      <p:ext uri="{BB962C8B-B14F-4D97-AF65-F5344CB8AC3E}">
        <p14:creationId xmlns:p14="http://schemas.microsoft.com/office/powerpoint/2010/main" val="427135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わかったかな？</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30</a:t>
            </a:fld>
            <a:endParaRPr kumimoji="1" lang="ja-JP" altLang="en-US"/>
          </a:p>
        </p:txBody>
      </p:sp>
      <p:grpSp>
        <p:nvGrpSpPr>
          <p:cNvPr id="5" name="グループ化 4">
            <a:extLst>
              <a:ext uri="{FF2B5EF4-FFF2-40B4-BE49-F238E27FC236}">
                <a16:creationId xmlns:a16="http://schemas.microsoft.com/office/drawing/2014/main" id="{B7CA8EA1-FC80-5C4F-8A00-3CA1F8C5BA81}"/>
              </a:ext>
            </a:extLst>
          </p:cNvPr>
          <p:cNvGrpSpPr/>
          <p:nvPr/>
        </p:nvGrpSpPr>
        <p:grpSpPr>
          <a:xfrm>
            <a:off x="1752632" y="771550"/>
            <a:ext cx="1851208" cy="4070204"/>
            <a:chOff x="683568" y="1412776"/>
            <a:chExt cx="2292545" cy="5040560"/>
          </a:xfrm>
        </p:grpSpPr>
        <p:pic>
          <p:nvPicPr>
            <p:cNvPr id="6" name="Picture 2">
              <a:extLst>
                <a:ext uri="{FF2B5EF4-FFF2-40B4-BE49-F238E27FC236}">
                  <a16:creationId xmlns:a16="http://schemas.microsoft.com/office/drawing/2014/main" id="{DCBEE9DC-B23D-624D-B675-39EEA87785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D0DCAB8E-15FC-6841-9B49-CDD3F6BF9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40" y="443711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590D1C5-1AF6-9A4B-A9C3-EAA40F585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55679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A4EC141-E949-6048-B4DC-4C02143B3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881" y="3472339"/>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A51E80EC-F7DA-CF40-A249-38C68AB0B5F5}"/>
                </a:ext>
              </a:extLst>
            </p:cNvPr>
            <p:cNvPicPr>
              <a:picLocks noChangeAspect="1" noChangeArrowheads="1"/>
            </p:cNvPicPr>
            <p:nvPr/>
          </p:nvPicPr>
          <p:blipFill>
            <a:blip r:embed="rId6" cstate="print"/>
            <a:srcRect/>
            <a:stretch>
              <a:fillRect/>
            </a:stretch>
          </p:blipFill>
          <p:spPr bwMode="auto">
            <a:xfrm>
              <a:off x="1215322" y="2509599"/>
              <a:ext cx="1512862" cy="919402"/>
            </a:xfrm>
            <a:prstGeom prst="rect">
              <a:avLst/>
            </a:prstGeom>
            <a:noFill/>
            <a:ln w="9525">
              <a:noFill/>
              <a:miter lim="800000"/>
              <a:headEnd/>
              <a:tailEnd/>
            </a:ln>
          </p:spPr>
        </p:pic>
      </p:grpSp>
    </p:spTree>
    <p:extLst>
      <p:ext uri="{BB962C8B-B14F-4D97-AF65-F5344CB8AC3E}">
        <p14:creationId xmlns:p14="http://schemas.microsoft.com/office/powerpoint/2010/main" val="418086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grpSp>
        <p:nvGrpSpPr>
          <p:cNvPr id="11" name="グループ化 10">
            <a:extLst>
              <a:ext uri="{FF2B5EF4-FFF2-40B4-BE49-F238E27FC236}">
                <a16:creationId xmlns:a16="http://schemas.microsoft.com/office/drawing/2014/main" id="{080CE180-D6ED-B245-BA63-3C015BF8FAE6}"/>
              </a:ext>
            </a:extLst>
          </p:cNvPr>
          <p:cNvGrpSpPr/>
          <p:nvPr/>
        </p:nvGrpSpPr>
        <p:grpSpPr>
          <a:xfrm>
            <a:off x="1772885" y="762706"/>
            <a:ext cx="1851208" cy="4070204"/>
            <a:chOff x="683568" y="1412776"/>
            <a:chExt cx="2292545" cy="5040560"/>
          </a:xfrm>
        </p:grpSpPr>
        <p:pic>
          <p:nvPicPr>
            <p:cNvPr id="12" name="Picture 2">
              <a:extLst>
                <a:ext uri="{FF2B5EF4-FFF2-40B4-BE49-F238E27FC236}">
                  <a16:creationId xmlns:a16="http://schemas.microsoft.com/office/drawing/2014/main" id="{64F8C99E-DE50-DF48-934F-95585561E8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7">
              <a:extLst>
                <a:ext uri="{FF2B5EF4-FFF2-40B4-BE49-F238E27FC236}">
                  <a16:creationId xmlns:a16="http://schemas.microsoft.com/office/drawing/2014/main" id="{EA4FF770-11B2-2C48-835E-20AA29A7A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56792"/>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8">
              <a:extLst>
                <a:ext uri="{FF2B5EF4-FFF2-40B4-BE49-F238E27FC236}">
                  <a16:creationId xmlns:a16="http://schemas.microsoft.com/office/drawing/2014/main" id="{4ADB1171-15D9-5341-AAE0-93394234D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447680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ADE7BB74-5982-C84E-BDAE-FD53B94E8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045" y="3466102"/>
              <a:ext cx="1497363" cy="94203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2">
              <a:extLst>
                <a:ext uri="{FF2B5EF4-FFF2-40B4-BE49-F238E27FC236}">
                  <a16:creationId xmlns:a16="http://schemas.microsoft.com/office/drawing/2014/main" id="{89165B48-9C7B-0443-B259-8ADED6F7B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502653"/>
              <a:ext cx="1512168" cy="92634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テキスト ボックス 16">
              <a:extLst>
                <a:ext uri="{FF2B5EF4-FFF2-40B4-BE49-F238E27FC236}">
                  <a16:creationId xmlns:a16="http://schemas.microsoft.com/office/drawing/2014/main" id="{CBD1B7A6-2BA6-EB44-8D81-C2D3A300DB60}"/>
                </a:ext>
              </a:extLst>
            </p:cNvPr>
            <p:cNvSpPr txBox="1"/>
            <p:nvPr/>
          </p:nvSpPr>
          <p:spPr>
            <a:xfrm>
              <a:off x="1427984" y="1868445"/>
              <a:ext cx="1085729"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1,1</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9F1DF9-6FC9-7847-9223-9A48421172A7}"/>
                </a:ext>
              </a:extLst>
            </p:cNvPr>
            <p:cNvSpPr txBox="1"/>
            <p:nvPr/>
          </p:nvSpPr>
          <p:spPr>
            <a:xfrm>
              <a:off x="1459125" y="3794557"/>
              <a:ext cx="1085729"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a:t>
              </a:r>
              <a:r>
                <a:rPr lang="ja-JP" altLang="en-US" sz="1200" b="1" dirty="0">
                  <a:latin typeface="BIZ UDPゴシック" panose="020B0400000000000000" pitchFamily="50" charset="-128"/>
                  <a:ea typeface="BIZ UDPゴシック" panose="020B0400000000000000" pitchFamily="50" charset="-128"/>
                </a:rPr>
                <a:t>０</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0670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900163" y="1718048"/>
              <a:ext cx="266429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21314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AF3D-8829-4E42-8526-0C054D1B803C}"/>
              </a:ext>
            </a:extLst>
          </p:cNvPr>
          <p:cNvSpPr>
            <a:spLocks noGrp="1"/>
          </p:cNvSpPr>
          <p:nvPr>
            <p:ph type="title"/>
          </p:nvPr>
        </p:nvSpPr>
        <p:spPr/>
        <p:txBody>
          <a:bodyPr/>
          <a:lstStyle/>
          <a:p>
            <a:r>
              <a:rPr lang="ja-JP" altLang="en-US"/>
              <a:t>もんだい①</a:t>
            </a:r>
            <a:endParaRPr kumimoji="1" lang="ja-JP" altLang="en-US"/>
          </a:p>
        </p:txBody>
      </p:sp>
      <p:sp>
        <p:nvSpPr>
          <p:cNvPr id="4" name="スライド番号プレースホルダー 3">
            <a:extLst>
              <a:ext uri="{FF2B5EF4-FFF2-40B4-BE49-F238E27FC236}">
                <a16:creationId xmlns:a16="http://schemas.microsoft.com/office/drawing/2014/main" id="{7E3028D5-CA0E-EF49-B948-593AEBEB68A3}"/>
              </a:ext>
            </a:extLst>
          </p:cNvPr>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a:p>
        </p:txBody>
      </p:sp>
      <p:sp>
        <p:nvSpPr>
          <p:cNvPr id="7" name="角丸四角形 6">
            <a:extLst>
              <a:ext uri="{FF2B5EF4-FFF2-40B4-BE49-F238E27FC236}">
                <a16:creationId xmlns:a16="http://schemas.microsoft.com/office/drawing/2014/main" id="{FDA05172-D8DB-9E4C-8240-25D1D9443115}"/>
              </a:ext>
            </a:extLst>
          </p:cNvPr>
          <p:cNvSpPr/>
          <p:nvPr/>
        </p:nvSpPr>
        <p:spPr>
          <a:xfrm>
            <a:off x="1691680" y="843558"/>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きいろを３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a:extLst>
              <a:ext uri="{FF2B5EF4-FFF2-40B4-BE49-F238E27FC236}">
                <a16:creationId xmlns:a16="http://schemas.microsoft.com/office/drawing/2014/main" id="{67DF5990-FFD6-2B41-8619-C442FF8BD7EC}"/>
              </a:ext>
            </a:extLst>
          </p:cNvPr>
          <p:cNvSpPr/>
          <p:nvPr/>
        </p:nvSpPr>
        <p:spPr>
          <a:xfrm>
            <a:off x="1691680" y="2698733"/>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みどりを３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981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DE18-DAEB-9740-B76E-841A908265F7}"/>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917E104F-61AA-064D-A32C-2DAC99CDBA46}"/>
              </a:ext>
            </a:extLst>
          </p:cNvPr>
          <p:cNvSpPr>
            <a:spLocks noGrp="1"/>
          </p:cNvSpPr>
          <p:nvPr>
            <p:ph idx="1"/>
          </p:nvPr>
        </p:nvSpPr>
        <p:spPr>
          <a:xfrm>
            <a:off x="1257300" y="4078576"/>
            <a:ext cx="7886700" cy="554147"/>
          </a:xfrm>
        </p:spPr>
        <p:txBody>
          <a:bodyPr/>
          <a:lstStyle/>
          <a:p>
            <a:pPr marL="0" indent="0">
              <a:buNone/>
            </a:pPr>
            <a:r>
              <a:rPr lang="ja-JP" altLang="en-US" sz="3200"/>
              <a:t>オレンジのカードをさがしてみよう！</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7EA62FAE-52DA-4041-8027-E21A82815060}"/>
              </a:ext>
            </a:extLst>
          </p:cNvPr>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8" name="角丸四角形 7">
            <a:extLst>
              <a:ext uri="{FF2B5EF4-FFF2-40B4-BE49-F238E27FC236}">
                <a16:creationId xmlns:a16="http://schemas.microsoft.com/office/drawing/2014/main" id="{878CE5DC-22D1-AB42-A0EC-4CA1AE16916F}"/>
              </a:ext>
            </a:extLst>
          </p:cNvPr>
          <p:cNvSpPr/>
          <p:nvPr/>
        </p:nvSpPr>
        <p:spPr>
          <a:xfrm>
            <a:off x="1403648" y="1081458"/>
            <a:ext cx="6552728" cy="2592288"/>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カードをつかおう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580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F60B0-A4AD-5A45-B65E-303A7B3B6310}"/>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4" name="スライド番号プレースホルダー 3">
            <a:extLst>
              <a:ext uri="{FF2B5EF4-FFF2-40B4-BE49-F238E27FC236}">
                <a16:creationId xmlns:a16="http://schemas.microsoft.com/office/drawing/2014/main" id="{70C3EE4E-63F2-4E44-8472-B7A4C9FFBB40}"/>
              </a:ext>
            </a:extLst>
          </p:cNvPr>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a:p>
        </p:txBody>
      </p:sp>
      <p:grpSp>
        <p:nvGrpSpPr>
          <p:cNvPr id="10" name="グループ化 9">
            <a:extLst>
              <a:ext uri="{FF2B5EF4-FFF2-40B4-BE49-F238E27FC236}">
                <a16:creationId xmlns:a16="http://schemas.microsoft.com/office/drawing/2014/main" id="{93A7282A-2C10-1C4E-8C93-C96EDA983DB4}"/>
              </a:ext>
            </a:extLst>
          </p:cNvPr>
          <p:cNvGrpSpPr/>
          <p:nvPr/>
        </p:nvGrpSpPr>
        <p:grpSpPr>
          <a:xfrm>
            <a:off x="2771800" y="774860"/>
            <a:ext cx="4018249" cy="3980617"/>
            <a:chOff x="1979712" y="1340768"/>
            <a:chExt cx="4968552" cy="4680520"/>
          </a:xfrm>
        </p:grpSpPr>
        <p:sp>
          <p:nvSpPr>
            <p:cNvPr id="11" name="上下矢印 10">
              <a:extLst>
                <a:ext uri="{FF2B5EF4-FFF2-40B4-BE49-F238E27FC236}">
                  <a16:creationId xmlns:a16="http://schemas.microsoft.com/office/drawing/2014/main" id="{B402B754-A021-5C4C-8F32-7E2CBD9CA4CF}"/>
                </a:ext>
              </a:extLst>
            </p:cNvPr>
            <p:cNvSpPr/>
            <p:nvPr/>
          </p:nvSpPr>
          <p:spPr>
            <a:xfrm>
              <a:off x="3563888" y="2996952"/>
              <a:ext cx="1152128" cy="1368152"/>
            </a:xfrm>
            <a:prstGeom prst="upDownArrow">
              <a:avLst>
                <a:gd name="adj1" fmla="val 50000"/>
                <a:gd name="adj2" fmla="val 1446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12" name="Picture 2">
              <a:extLst>
                <a:ext uri="{FF2B5EF4-FFF2-40B4-BE49-F238E27FC236}">
                  <a16:creationId xmlns:a16="http://schemas.microsoft.com/office/drawing/2014/main" id="{836AD3DE-BB3D-AA4C-B5EB-D868DFC10D1D}"/>
                </a:ext>
              </a:extLst>
            </p:cNvPr>
            <p:cNvPicPr>
              <a:picLocks noChangeAspect="1" noChangeArrowheads="1"/>
            </p:cNvPicPr>
            <p:nvPr/>
          </p:nvPicPr>
          <p:blipFill>
            <a:blip r:embed="rId2" cstate="print"/>
            <a:srcRect/>
            <a:stretch>
              <a:fillRect/>
            </a:stretch>
          </p:blipFill>
          <p:spPr bwMode="auto">
            <a:xfrm>
              <a:off x="2915816" y="1340768"/>
              <a:ext cx="2674583" cy="1626957"/>
            </a:xfrm>
            <a:prstGeom prst="rect">
              <a:avLst/>
            </a:prstGeom>
            <a:noFill/>
            <a:ln w="9525">
              <a:noFill/>
              <a:miter lim="800000"/>
              <a:headEnd/>
              <a:tailEnd/>
            </a:ln>
          </p:spPr>
        </p:pic>
        <p:pic>
          <p:nvPicPr>
            <p:cNvPr id="13" name="Picture 3">
              <a:extLst>
                <a:ext uri="{FF2B5EF4-FFF2-40B4-BE49-F238E27FC236}">
                  <a16:creationId xmlns:a16="http://schemas.microsoft.com/office/drawing/2014/main" id="{A5829FE4-D31B-574F-A117-2753877323D6}"/>
                </a:ext>
              </a:extLst>
            </p:cNvPr>
            <p:cNvPicPr>
              <a:picLocks noChangeAspect="1" noChangeArrowheads="1"/>
            </p:cNvPicPr>
            <p:nvPr/>
          </p:nvPicPr>
          <p:blipFill>
            <a:blip r:embed="rId3" cstate="print"/>
            <a:srcRect/>
            <a:stretch>
              <a:fillRect/>
            </a:stretch>
          </p:blipFill>
          <p:spPr bwMode="auto">
            <a:xfrm>
              <a:off x="2915816" y="4365104"/>
              <a:ext cx="2701157" cy="1656184"/>
            </a:xfrm>
            <a:prstGeom prst="rect">
              <a:avLst/>
            </a:prstGeom>
            <a:noFill/>
            <a:ln w="9525">
              <a:noFill/>
              <a:miter lim="800000"/>
              <a:headEnd/>
              <a:tailEnd/>
            </a:ln>
          </p:spPr>
        </p:pic>
        <p:sp>
          <p:nvSpPr>
            <p:cNvPr id="14" name="テキスト ボックス 13">
              <a:extLst>
                <a:ext uri="{FF2B5EF4-FFF2-40B4-BE49-F238E27FC236}">
                  <a16:creationId xmlns:a16="http://schemas.microsoft.com/office/drawing/2014/main" id="{D232D4FB-D92F-E94B-833C-317E3CE66258}"/>
                </a:ext>
              </a:extLst>
            </p:cNvPr>
            <p:cNvSpPr txBox="1"/>
            <p:nvPr/>
          </p:nvSpPr>
          <p:spPr>
            <a:xfrm>
              <a:off x="1979712" y="3284983"/>
              <a:ext cx="4968552" cy="78338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このあいだにおいたカードを</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３かい</a:t>
              </a:r>
              <a:r>
                <a:rPr kumimoji="0" lang="ja-JP" altLang="en-US"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くりかえすよ</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40962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ja-JP" altLang="en-US"/>
              <a:t>「３かいくりかえす」</a:t>
            </a:r>
            <a:endParaRPr lang="en-US" altLang="ja-JP" dirty="0"/>
          </a:p>
          <a:p>
            <a:pPr algn="ctr"/>
            <a:r>
              <a:rPr lang="ja-JP" altLang="en-US"/>
              <a:t>カードをつかって</a:t>
            </a:r>
            <a:r>
              <a:rPr lang="en-US" altLang="ja-JP" dirty="0"/>
              <a:t>LED</a:t>
            </a:r>
            <a:r>
              <a:rPr lang="ja-JP" altLang="en-US"/>
              <a:t>を</a:t>
            </a:r>
            <a:endParaRPr lang="en-US" altLang="ja-JP" dirty="0"/>
          </a:p>
          <a:p>
            <a:pPr algn="ctr"/>
            <a:r>
              <a:rPr lang="ja-JP" altLang="en-US"/>
              <a:t>チカチカさせます</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Tree>
    <p:extLst>
      <p:ext uri="{BB962C8B-B14F-4D97-AF65-F5344CB8AC3E}">
        <p14:creationId xmlns:p14="http://schemas.microsoft.com/office/powerpoint/2010/main" val="333582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ならべて</a:t>
            </a:r>
            <a:r>
              <a:rPr lang="en-US" altLang="ja-JP" sz="3200" dirty="0"/>
              <a:t>…</a:t>
            </a:r>
          </a:p>
          <a:p>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grpSp>
        <p:nvGrpSpPr>
          <p:cNvPr id="21" name="グループ化 20">
            <a:extLst>
              <a:ext uri="{FF2B5EF4-FFF2-40B4-BE49-F238E27FC236}">
                <a16:creationId xmlns:a16="http://schemas.microsoft.com/office/drawing/2014/main" id="{CB4FEDCC-EC77-364A-8509-403D4B2ED724}"/>
              </a:ext>
            </a:extLst>
          </p:cNvPr>
          <p:cNvGrpSpPr/>
          <p:nvPr/>
        </p:nvGrpSpPr>
        <p:grpSpPr>
          <a:xfrm>
            <a:off x="971600" y="800226"/>
            <a:ext cx="3600400" cy="3929380"/>
            <a:chOff x="677516" y="1484784"/>
            <a:chExt cx="4670862" cy="5097654"/>
          </a:xfrm>
        </p:grpSpPr>
        <p:pic>
          <p:nvPicPr>
            <p:cNvPr id="13" name="Picture 2">
              <a:extLst>
                <a:ext uri="{FF2B5EF4-FFF2-40B4-BE49-F238E27FC236}">
                  <a16:creationId xmlns:a16="http://schemas.microsoft.com/office/drawing/2014/main" id="{DC06F3C5-14AA-1744-9922-2496C428C6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a:extLst>
                <a:ext uri="{FF2B5EF4-FFF2-40B4-BE49-F238E27FC236}">
                  <a16:creationId xmlns:a16="http://schemas.microsoft.com/office/drawing/2014/main" id="{09599816-78CC-B141-BD7C-F357A47D6739}"/>
                </a:ext>
              </a:extLst>
            </p:cNvPr>
            <p:cNvPicPr>
              <a:picLocks noChangeAspect="1" noChangeArrowheads="1"/>
            </p:cNvPicPr>
            <p:nvPr/>
          </p:nvPicPr>
          <p:blipFill>
            <a:blip r:embed="rId3" cstate="print"/>
            <a:srcRect/>
            <a:stretch>
              <a:fillRect/>
            </a:stretch>
          </p:blipFill>
          <p:spPr bwMode="auto">
            <a:xfrm>
              <a:off x="1259632" y="1628800"/>
              <a:ext cx="1528724" cy="929928"/>
            </a:xfrm>
            <a:prstGeom prst="rect">
              <a:avLst/>
            </a:prstGeom>
            <a:noFill/>
            <a:ln w="9525">
              <a:noFill/>
              <a:miter lim="800000"/>
              <a:headEnd/>
              <a:tailEnd/>
            </a:ln>
          </p:spPr>
        </p:pic>
        <p:pic>
          <p:nvPicPr>
            <p:cNvPr id="15" name="Picture 3">
              <a:extLst>
                <a:ext uri="{FF2B5EF4-FFF2-40B4-BE49-F238E27FC236}">
                  <a16:creationId xmlns:a16="http://schemas.microsoft.com/office/drawing/2014/main" id="{CEC60543-7E02-AE43-B5F9-418D4641D01B}"/>
                </a:ext>
              </a:extLst>
            </p:cNvPr>
            <p:cNvPicPr>
              <a:picLocks noChangeAspect="1" noChangeArrowheads="1"/>
            </p:cNvPicPr>
            <p:nvPr/>
          </p:nvPicPr>
          <p:blipFill>
            <a:blip r:embed="rId4" cstate="print"/>
            <a:srcRect/>
            <a:stretch>
              <a:fillRect/>
            </a:stretch>
          </p:blipFill>
          <p:spPr bwMode="auto">
            <a:xfrm>
              <a:off x="3599892" y="1628800"/>
              <a:ext cx="1512168" cy="927169"/>
            </a:xfrm>
            <a:prstGeom prst="rect">
              <a:avLst/>
            </a:prstGeom>
            <a:noFill/>
            <a:ln w="9525">
              <a:noFill/>
              <a:miter lim="800000"/>
              <a:headEnd/>
              <a:tailEnd/>
            </a:ln>
          </p:spPr>
        </p:pic>
        <p:pic>
          <p:nvPicPr>
            <p:cNvPr id="16" name="Picture 2">
              <a:extLst>
                <a:ext uri="{FF2B5EF4-FFF2-40B4-BE49-F238E27FC236}">
                  <a16:creationId xmlns:a16="http://schemas.microsoft.com/office/drawing/2014/main" id="{221EC2C4-3DEC-0049-B813-8C95CB4AA671}"/>
                </a:ext>
              </a:extLst>
            </p:cNvPr>
            <p:cNvPicPr>
              <a:picLocks noChangeAspect="1" noChangeArrowheads="1"/>
            </p:cNvPicPr>
            <p:nvPr/>
          </p:nvPicPr>
          <p:blipFill>
            <a:blip r:embed="rId5" cstate="print"/>
            <a:srcRect/>
            <a:stretch>
              <a:fillRect/>
            </a:stretch>
          </p:blipFill>
          <p:spPr bwMode="auto">
            <a:xfrm>
              <a:off x="1251778" y="3573016"/>
              <a:ext cx="1536578" cy="933814"/>
            </a:xfrm>
            <a:prstGeom prst="rect">
              <a:avLst/>
            </a:prstGeom>
            <a:noFill/>
            <a:ln w="9525">
              <a:noFill/>
              <a:miter lim="800000"/>
              <a:headEnd/>
              <a:tailEnd/>
            </a:ln>
          </p:spPr>
        </p:pic>
        <p:pic>
          <p:nvPicPr>
            <p:cNvPr id="17" name="Picture 2">
              <a:extLst>
                <a:ext uri="{FF2B5EF4-FFF2-40B4-BE49-F238E27FC236}">
                  <a16:creationId xmlns:a16="http://schemas.microsoft.com/office/drawing/2014/main" id="{77755E31-D386-A242-A2E5-955F7BA50B43}"/>
                </a:ext>
              </a:extLst>
            </p:cNvPr>
            <p:cNvPicPr>
              <a:picLocks noChangeAspect="1" noChangeArrowheads="1"/>
            </p:cNvPicPr>
            <p:nvPr/>
          </p:nvPicPr>
          <p:blipFill>
            <a:blip r:embed="rId5" cstate="print"/>
            <a:srcRect/>
            <a:stretch>
              <a:fillRect/>
            </a:stretch>
          </p:blipFill>
          <p:spPr bwMode="auto">
            <a:xfrm>
              <a:off x="1251777" y="5517232"/>
              <a:ext cx="1540345" cy="936104"/>
            </a:xfrm>
            <a:prstGeom prst="rect">
              <a:avLst/>
            </a:prstGeom>
            <a:noFill/>
            <a:ln w="9525">
              <a:noFill/>
              <a:miter lim="800000"/>
              <a:headEnd/>
              <a:tailEnd/>
            </a:ln>
          </p:spPr>
        </p:pic>
        <p:pic>
          <p:nvPicPr>
            <p:cNvPr id="18" name="Picture 2">
              <a:extLst>
                <a:ext uri="{FF2B5EF4-FFF2-40B4-BE49-F238E27FC236}">
                  <a16:creationId xmlns:a16="http://schemas.microsoft.com/office/drawing/2014/main" id="{028CB76F-8051-C940-B5E8-552ED9BD3A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3" y="260683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43CF6605-20F4-6648-B27C-1DEB9FC448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260683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A7B9E622-F278-044E-89B0-ED17E0195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9955" y="4567351"/>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5390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grpSp>
        <p:nvGrpSpPr>
          <p:cNvPr id="5" name="グループ化 4">
            <a:extLst>
              <a:ext uri="{FF2B5EF4-FFF2-40B4-BE49-F238E27FC236}">
                <a16:creationId xmlns:a16="http://schemas.microsoft.com/office/drawing/2014/main" id="{E822395C-F367-774E-B2AA-2DC3896DA5FB}"/>
              </a:ext>
            </a:extLst>
          </p:cNvPr>
          <p:cNvGrpSpPr/>
          <p:nvPr/>
        </p:nvGrpSpPr>
        <p:grpSpPr>
          <a:xfrm>
            <a:off x="987605" y="800478"/>
            <a:ext cx="3600400" cy="3929380"/>
            <a:chOff x="677516" y="1484784"/>
            <a:chExt cx="4670862" cy="5097654"/>
          </a:xfrm>
        </p:grpSpPr>
        <p:pic>
          <p:nvPicPr>
            <p:cNvPr id="32" name="Picture 2">
              <a:extLst>
                <a:ext uri="{FF2B5EF4-FFF2-40B4-BE49-F238E27FC236}">
                  <a16:creationId xmlns:a16="http://schemas.microsoft.com/office/drawing/2014/main" id="{9F0B53CB-BE64-4D40-9D45-D4058A2491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 name="Picture 7">
              <a:extLst>
                <a:ext uri="{FF2B5EF4-FFF2-40B4-BE49-F238E27FC236}">
                  <a16:creationId xmlns:a16="http://schemas.microsoft.com/office/drawing/2014/main" id="{5562E8E2-D308-694F-A7E8-951180212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583117"/>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a:extLst>
                <a:ext uri="{FF2B5EF4-FFF2-40B4-BE49-F238E27FC236}">
                  <a16:creationId xmlns:a16="http://schemas.microsoft.com/office/drawing/2014/main" id="{DE9CEC9F-AAA3-4F41-9944-F8BBCB6C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503193"/>
              <a:ext cx="1497363" cy="942031"/>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 name="Picture 2">
              <a:extLst>
                <a:ext uri="{FF2B5EF4-FFF2-40B4-BE49-F238E27FC236}">
                  <a16:creationId xmlns:a16="http://schemas.microsoft.com/office/drawing/2014/main" id="{6AABD2B0-DDFF-8445-BCD6-439E0480B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539577"/>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a:extLst>
                <a:ext uri="{FF2B5EF4-FFF2-40B4-BE49-F238E27FC236}">
                  <a16:creationId xmlns:a16="http://schemas.microsoft.com/office/drawing/2014/main" id="{FD256967-75B3-4348-A85F-296B2B7AE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5526989"/>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8">
              <a:extLst>
                <a:ext uri="{FF2B5EF4-FFF2-40B4-BE49-F238E27FC236}">
                  <a16:creationId xmlns:a16="http://schemas.microsoft.com/office/drawing/2014/main" id="{E1DC3898-F9A7-0246-81BA-F28508314B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2" y="2610842"/>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2">
              <a:extLst>
                <a:ext uri="{FF2B5EF4-FFF2-40B4-BE49-F238E27FC236}">
                  <a16:creationId xmlns:a16="http://schemas.microsoft.com/office/drawing/2014/main" id="{F2E18188-AD13-2843-9112-8E6B748BAE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404" y="1603391"/>
              <a:ext cx="1468388" cy="889505"/>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 name="Picture 3">
              <a:extLst>
                <a:ext uri="{FF2B5EF4-FFF2-40B4-BE49-F238E27FC236}">
                  <a16:creationId xmlns:a16="http://schemas.microsoft.com/office/drawing/2014/main" id="{296D2E78-53CF-0949-B379-D4B67DBA9F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972" y="1594627"/>
              <a:ext cx="1564208" cy="974278"/>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 name="テキスト ボックス 39">
              <a:extLst>
                <a:ext uri="{FF2B5EF4-FFF2-40B4-BE49-F238E27FC236}">
                  <a16:creationId xmlns:a16="http://schemas.microsoft.com/office/drawing/2014/main" id="{430DA145-9C99-5E49-AF0D-1AD3219D1816}"/>
                </a:ext>
              </a:extLst>
            </p:cNvPr>
            <p:cNvSpPr txBox="1"/>
            <p:nvPr/>
          </p:nvSpPr>
          <p:spPr>
            <a:xfrm>
              <a:off x="1420581" y="4857956"/>
              <a:ext cx="1091944"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０</a:t>
              </a:r>
            </a:p>
          </p:txBody>
        </p:sp>
        <p:sp>
          <p:nvSpPr>
            <p:cNvPr id="41" name="テキスト ボックス 40">
              <a:extLst>
                <a:ext uri="{FF2B5EF4-FFF2-40B4-BE49-F238E27FC236}">
                  <a16:creationId xmlns:a16="http://schemas.microsoft.com/office/drawing/2014/main" id="{CDA6C947-6C0E-D742-AF1B-D5CBDB1F5BDE}"/>
                </a:ext>
              </a:extLst>
            </p:cNvPr>
            <p:cNvSpPr txBox="1"/>
            <p:nvPr/>
          </p:nvSpPr>
          <p:spPr>
            <a:xfrm>
              <a:off x="1481078" y="2851555"/>
              <a:ext cx="1031447"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p>
          </p:txBody>
        </p:sp>
      </p:grpSp>
    </p:spTree>
    <p:extLst>
      <p:ext uri="{BB962C8B-B14F-4D97-AF65-F5344CB8AC3E}">
        <p14:creationId xmlns:p14="http://schemas.microsoft.com/office/powerpoint/2010/main" val="375424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842187" y="1554719"/>
              <a:ext cx="2664296" cy="2020368"/>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FOR</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TO</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1,1</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NEXT</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1496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1E3B73B-B0CD-C846-9DE0-30EDCA34B88C}"/>
              </a:ext>
            </a:extLst>
          </p:cNvPr>
          <p:cNvSpPr>
            <a:spLocks noGrp="1"/>
          </p:cNvSpPr>
          <p:nvPr>
            <p:ph type="title"/>
          </p:nvPr>
        </p:nvSpPr>
        <p:spPr/>
        <p:txBody>
          <a:bodyPr/>
          <a:lstStyle/>
          <a:p>
            <a:r>
              <a:rPr lang="ja-JP" altLang="en-US"/>
              <a:t>ひつようなもの①</a:t>
            </a:r>
          </a:p>
        </p:txBody>
      </p:sp>
      <p:sp>
        <p:nvSpPr>
          <p:cNvPr id="6" name="コンテンツ プレースホルダー 5">
            <a:extLst>
              <a:ext uri="{FF2B5EF4-FFF2-40B4-BE49-F238E27FC236}">
                <a16:creationId xmlns:a16="http://schemas.microsoft.com/office/drawing/2014/main" id="{427EA33B-1A1E-E944-B006-E932841EDA3B}"/>
              </a:ext>
            </a:extLst>
          </p:cNvPr>
          <p:cNvSpPr>
            <a:spLocks noGrp="1"/>
          </p:cNvSpPr>
          <p:nvPr>
            <p:ph idx="1"/>
          </p:nvPr>
        </p:nvSpPr>
        <p:spPr>
          <a:xfrm>
            <a:off x="628650" y="987574"/>
            <a:ext cx="7886700" cy="3645149"/>
          </a:xfrm>
        </p:spPr>
        <p:txBody>
          <a:bodyPr/>
          <a:lstStyle/>
          <a:p>
            <a:r>
              <a:rPr lang="ja-JP" altLang="en-US"/>
              <a:t>コンピューター</a:t>
            </a:r>
            <a:r>
              <a:rPr lang="en-US" altLang="ja-JP" dirty="0"/>
              <a:t>…</a:t>
            </a:r>
            <a:r>
              <a:rPr lang="ja-JP" altLang="en-US"/>
              <a:t>１だい</a:t>
            </a:r>
            <a:endParaRPr lang="en-US" altLang="ja-JP" dirty="0"/>
          </a:p>
          <a:p>
            <a:pPr lvl="1"/>
            <a:r>
              <a:rPr lang="en-US" altLang="ja-JP" dirty="0" err="1"/>
              <a:t>SkyBerryJAM</a:t>
            </a:r>
            <a:r>
              <a:rPr lang="ja-JP" altLang="en-US"/>
              <a:t>（すかいべりーじゃむ）</a:t>
            </a:r>
            <a:endParaRPr lang="en-US" altLang="ja-JP" dirty="0"/>
          </a:p>
          <a:p>
            <a:endParaRPr lang="en-US" altLang="ja-JP" dirty="0"/>
          </a:p>
          <a:p>
            <a:r>
              <a:rPr lang="ja-JP" altLang="en-US"/>
              <a:t>がめん</a:t>
            </a:r>
            <a:r>
              <a:rPr lang="en-US" altLang="ja-JP" dirty="0"/>
              <a:t>…</a:t>
            </a:r>
            <a:r>
              <a:rPr lang="ja-JP" altLang="en-US"/>
              <a:t>１だい</a:t>
            </a:r>
            <a:endParaRPr lang="en-US" altLang="ja-JP" dirty="0"/>
          </a:p>
          <a:p>
            <a:pPr lvl="1"/>
            <a:r>
              <a:rPr lang="ja-JP" altLang="en-US"/>
              <a:t>コンピューターのうごきをひょうじする</a:t>
            </a:r>
            <a:endParaRPr lang="en-US" altLang="ja-JP" dirty="0"/>
          </a:p>
          <a:p>
            <a:endParaRPr lang="en-US" altLang="ja-JP" dirty="0"/>
          </a:p>
          <a:p>
            <a:r>
              <a:rPr lang="ja-JP" altLang="en-US"/>
              <a:t>キーボード</a:t>
            </a:r>
            <a:r>
              <a:rPr lang="en-US" altLang="ja-JP" dirty="0"/>
              <a:t>…</a:t>
            </a:r>
            <a:r>
              <a:rPr lang="ja-JP" altLang="en-US"/>
              <a:t>１だい</a:t>
            </a:r>
            <a:endParaRPr lang="en-US" altLang="ja-JP" dirty="0"/>
          </a:p>
          <a:p>
            <a:pPr lvl="1"/>
            <a:r>
              <a:rPr lang="ja-JP" altLang="en-US"/>
              <a:t>コンピューターに もじにゅうりょく</a:t>
            </a:r>
          </a:p>
        </p:txBody>
      </p:sp>
      <p:sp>
        <p:nvSpPr>
          <p:cNvPr id="3" name="スライド番号プレースホルダー 2">
            <a:extLst>
              <a:ext uri="{FF2B5EF4-FFF2-40B4-BE49-F238E27FC236}">
                <a16:creationId xmlns:a16="http://schemas.microsoft.com/office/drawing/2014/main" id="{84FE0D7B-AC9D-1345-B158-C6EA07754891}"/>
              </a:ext>
            </a:extLst>
          </p:cNvPr>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243156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en-US" altLang="ja-JP" dirty="0"/>
              <a:t>LED</a:t>
            </a:r>
            <a:r>
              <a:rPr lang="ja-JP" altLang="en-US"/>
              <a:t>を１０かい</a:t>
            </a:r>
            <a:endParaRPr lang="en-US" altLang="ja-JP" dirty="0"/>
          </a:p>
          <a:p>
            <a:pPr algn="ctr"/>
            <a:r>
              <a:rPr lang="ja-JP" altLang="en-US"/>
              <a:t>チカチカさせて</a:t>
            </a:r>
            <a:endParaRPr lang="en-US" altLang="ja-JP" dirty="0"/>
          </a:p>
          <a:p>
            <a:pPr algn="ctr"/>
            <a:r>
              <a:rPr lang="ja-JP" altLang="en-US"/>
              <a:t>ください！</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もんだい②</a:t>
            </a:r>
            <a:endParaRPr kumimoji="1" lang="ja-JP" altLang="en-US"/>
          </a:p>
        </p:txBody>
      </p:sp>
    </p:spTree>
    <p:extLst>
      <p:ext uri="{BB962C8B-B14F-4D97-AF65-F5344CB8AC3E}">
        <p14:creationId xmlns:p14="http://schemas.microsoft.com/office/powerpoint/2010/main" val="1214788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ja-JP" altLang="en-US"/>
              <a:t>さいごのもんだい</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2738875"/>
            <a:ext cx="7886700" cy="1914149"/>
          </a:xfrm>
        </p:spPr>
        <p:txBody>
          <a:bodyPr/>
          <a:lstStyle/>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みどり　→　きいろ　→　あかのじゅんばんで　　　　</a:t>
            </a:r>
            <a:endParaRPr lang="en-US" altLang="ja-JP" sz="1800" dirty="0">
              <a:solidFill>
                <a:prstClr val="black"/>
              </a:solidFill>
            </a:endParaRPr>
          </a:p>
          <a:p>
            <a:pPr marL="0" lvl="0" indent="0" defTabSz="914400">
              <a:lnSpc>
                <a:spcPct val="100000"/>
              </a:lnSpc>
              <a:spcBef>
                <a:spcPts val="0"/>
              </a:spcBef>
              <a:buNone/>
            </a:pPr>
            <a:r>
              <a:rPr lang="ja-JP" altLang="en-US" sz="1800">
                <a:solidFill>
                  <a:prstClr val="black"/>
                </a:solidFill>
              </a:rPr>
              <a:t>　 </a:t>
            </a:r>
            <a:r>
              <a:rPr lang="en-US" altLang="ja-JP" sz="1800" dirty="0">
                <a:solidFill>
                  <a:prstClr val="black"/>
                </a:solidFill>
              </a:rPr>
              <a:t>LED</a:t>
            </a:r>
            <a:r>
              <a:rPr lang="ja-JP" altLang="en-US" sz="1800">
                <a:solidFill>
                  <a:prstClr val="black"/>
                </a:solidFill>
              </a:rPr>
              <a:t>をつけよう。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くりかえしカードをつかって、くりかえしてみよう。</a:t>
            </a:r>
            <a:endParaRPr lang="en-US" altLang="ja-JP" sz="1800" dirty="0">
              <a:solidFill>
                <a:prstClr val="black"/>
              </a:solidFill>
            </a:endParaRPr>
          </a:p>
          <a:p>
            <a:pPr marL="0" lvl="0" indent="0" defTabSz="914400">
              <a:lnSpc>
                <a:spcPct val="100000"/>
              </a:lnSpc>
              <a:spcBef>
                <a:spcPts val="0"/>
              </a:spcBef>
            </a:pPr>
            <a:endParaRPr lang="en-US" altLang="ja-JP" sz="1100" dirty="0">
              <a:solidFill>
                <a:prstClr val="black"/>
              </a:solidFill>
            </a:endParaRPr>
          </a:p>
          <a:p>
            <a:pPr marL="0" lvl="0" indent="0" defTabSz="914400">
              <a:lnSpc>
                <a:spcPct val="100000"/>
              </a:lnSpc>
              <a:spcBef>
                <a:spcPts val="0"/>
              </a:spcBef>
              <a:buNone/>
            </a:pPr>
            <a:r>
              <a:rPr lang="en-US" altLang="ja-JP" sz="1800" dirty="0">
                <a:solidFill>
                  <a:prstClr val="black"/>
                </a:solidFill>
              </a:rPr>
              <a:t>【</a:t>
            </a:r>
            <a:r>
              <a:rPr lang="ja-JP" altLang="en-US" sz="1800">
                <a:solidFill>
                  <a:prstClr val="black"/>
                </a:solidFill>
              </a:rPr>
              <a:t>もっとつくろう！ </a:t>
            </a:r>
            <a:r>
              <a:rPr lang="en-US" altLang="ja-JP" sz="1800" dirty="0">
                <a:solidFill>
                  <a:prstClr val="black"/>
                </a:solidFill>
              </a:rPr>
              <a:t>】</a:t>
            </a: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ほこうしゃのしんごうにしてみよう。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「チカチカ」のカードをつかって、もうすぐかわるをつたえてみよう。</a:t>
            </a:r>
            <a:endParaRPr lang="en-US" altLang="ja-JP" sz="1800" dirty="0">
              <a:solidFill>
                <a:prstClr val="black"/>
              </a:solidFill>
            </a:endParaRPr>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1736343"/>
          </a:xfrm>
          <a:prstGeom prst="roundRect">
            <a:avLst/>
          </a:prstGeom>
          <a:solidFill>
            <a:srgbClr val="5B9BD5"/>
          </a:solidFill>
          <a:ln w="12700" cap="flat" cmpd="sng" algn="ctr">
            <a:noFill/>
            <a:prstDash val="solid"/>
            <a:miter lim="800000"/>
          </a:ln>
          <a:effectLst/>
        </p:spPr>
        <p:txBody>
          <a:bodyPr rtlCol="0" anchor="ctr"/>
          <a:lstStyle/>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しんごうきを</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つくってください</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雲 6">
            <a:extLst>
              <a:ext uri="{FF2B5EF4-FFF2-40B4-BE49-F238E27FC236}">
                <a16:creationId xmlns:a16="http://schemas.microsoft.com/office/drawing/2014/main" id="{180071DD-782E-0C49-B0C4-62015C4FECD6}"/>
              </a:ext>
            </a:extLst>
          </p:cNvPr>
          <p:cNvSpPr/>
          <p:nvPr/>
        </p:nvSpPr>
        <p:spPr>
          <a:xfrm rot="21293078">
            <a:off x="6552254" y="3249788"/>
            <a:ext cx="2377456" cy="914593"/>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はやくできた</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はやってみよう！</a:t>
            </a:r>
          </a:p>
        </p:txBody>
      </p:sp>
    </p:spTree>
    <p:extLst>
      <p:ext uri="{BB962C8B-B14F-4D97-AF65-F5344CB8AC3E}">
        <p14:creationId xmlns:p14="http://schemas.microsoft.com/office/powerpoint/2010/main" val="346922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9C694-1B62-C743-A222-D5B55EE6D1DA}"/>
              </a:ext>
            </a:extLst>
          </p:cNvPr>
          <p:cNvSpPr>
            <a:spLocks noGrp="1"/>
          </p:cNvSpPr>
          <p:nvPr>
            <p:ph type="title"/>
          </p:nvPr>
        </p:nvSpPr>
        <p:spPr/>
        <p:txBody>
          <a:bodyPr/>
          <a:lstStyle/>
          <a:p>
            <a:r>
              <a:rPr lang="ja-JP" altLang="en-US"/>
              <a:t>さいごのこたえ（例）</a:t>
            </a:r>
            <a:endParaRPr kumimoji="1" lang="ja-JP" altLang="en-US"/>
          </a:p>
        </p:txBody>
      </p:sp>
      <p:sp>
        <p:nvSpPr>
          <p:cNvPr id="4" name="スライド番号プレースホルダー 3">
            <a:extLst>
              <a:ext uri="{FF2B5EF4-FFF2-40B4-BE49-F238E27FC236}">
                <a16:creationId xmlns:a16="http://schemas.microsoft.com/office/drawing/2014/main" id="{6BE26545-0540-7C48-8B0A-2B2EA5D2CE1C}"/>
              </a:ext>
            </a:extLst>
          </p:cNvPr>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grpSp>
        <p:nvGrpSpPr>
          <p:cNvPr id="9" name="グループ化 8">
            <a:extLst>
              <a:ext uri="{FF2B5EF4-FFF2-40B4-BE49-F238E27FC236}">
                <a16:creationId xmlns:a16="http://schemas.microsoft.com/office/drawing/2014/main" id="{E147DE5A-4E33-8947-B454-C331A15E1C4A}"/>
              </a:ext>
            </a:extLst>
          </p:cNvPr>
          <p:cNvGrpSpPr/>
          <p:nvPr/>
        </p:nvGrpSpPr>
        <p:grpSpPr>
          <a:xfrm>
            <a:off x="1644790" y="832821"/>
            <a:ext cx="5983921" cy="3864694"/>
            <a:chOff x="971600" y="1340768"/>
            <a:chExt cx="7303207" cy="4716751"/>
          </a:xfrm>
        </p:grpSpPr>
        <p:pic>
          <p:nvPicPr>
            <p:cNvPr id="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8A6EEF0-AE8E-1449-A7CA-9528D58E008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71600" y="1340768"/>
              <a:ext cx="7303207" cy="47167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3A03FD8-B604-9748-8E69-4086872CD562}"/>
                </a:ext>
              </a:extLst>
            </p:cNvPr>
            <p:cNvSpPr txBox="1"/>
            <p:nvPr/>
          </p:nvSpPr>
          <p:spPr>
            <a:xfrm>
              <a:off x="1331640" y="1700808"/>
              <a:ext cx="6408712" cy="4094396"/>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 OUT 3,1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3,0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60 WAIT 60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 OUT 2,0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80 OUT 1,1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90 WAIT 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 </a:t>
              </a:r>
              <a:r>
                <a:rPr lang="en-US" altLang="ja-JP" sz="16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1,0</a:t>
              </a:r>
              <a:endPar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110 GOTO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p>
            <a:p>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395918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3" name="コンテンツ プレースホルダー 2"/>
          <p:cNvSpPr>
            <a:spLocks noGrp="1"/>
          </p:cNvSpPr>
          <p:nvPr>
            <p:ph idx="1"/>
          </p:nvPr>
        </p:nvSpPr>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sp>
        <p:nvSpPr>
          <p:cNvPr id="6" name="コンテンツ プレースホルダー 2"/>
          <p:cNvSpPr txBox="1">
            <a:spLocks/>
          </p:cNvSpPr>
          <p:nvPr/>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3" name="コンテンツ プレースホルダー 2"/>
          <p:cNvSpPr>
            <a:spLocks noGrp="1"/>
          </p:cNvSpPr>
          <p:nvPr>
            <p:ph idx="1"/>
          </p:nvPr>
        </p:nvSpPr>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46</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477C607-1DDD-7F4E-A703-F109EC408C25}"/>
              </a:ext>
            </a:extLst>
          </p:cNvPr>
          <p:cNvSpPr>
            <a:spLocks noGrp="1"/>
          </p:cNvSpPr>
          <p:nvPr>
            <p:ph type="title"/>
          </p:nvPr>
        </p:nvSpPr>
        <p:spPr/>
        <p:txBody>
          <a:bodyPr/>
          <a:lstStyle/>
          <a:p>
            <a:r>
              <a:rPr lang="ja-JP" altLang="en-US"/>
              <a:t>ひつようなもの②</a:t>
            </a:r>
          </a:p>
        </p:txBody>
      </p:sp>
      <p:sp>
        <p:nvSpPr>
          <p:cNvPr id="6" name="コンテンツ プレースホルダー 5">
            <a:extLst>
              <a:ext uri="{FF2B5EF4-FFF2-40B4-BE49-F238E27FC236}">
                <a16:creationId xmlns:a16="http://schemas.microsoft.com/office/drawing/2014/main" id="{1B548037-2EF7-6A45-863A-095721ADC931}"/>
              </a:ext>
            </a:extLst>
          </p:cNvPr>
          <p:cNvSpPr>
            <a:spLocks noGrp="1"/>
          </p:cNvSpPr>
          <p:nvPr>
            <p:ph idx="1"/>
          </p:nvPr>
        </p:nvSpPr>
        <p:spPr>
          <a:xfrm>
            <a:off x="628650" y="1203598"/>
            <a:ext cx="7886700" cy="3429125"/>
          </a:xfr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a:t>
            </a:r>
            <a:endParaRPr lang="en-US" altLang="ja-JP" dirty="0"/>
          </a:p>
          <a:p>
            <a:pPr marL="457200" lvl="1" indent="0">
              <a:buNone/>
            </a:pPr>
            <a:r>
              <a:rPr lang="ja-JP" altLang="en-US"/>
              <a:t>　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p:txBody>
      </p:sp>
      <p:sp>
        <p:nvSpPr>
          <p:cNvPr id="3" name="スライド番号プレースホルダー 2">
            <a:extLst>
              <a:ext uri="{FF2B5EF4-FFF2-40B4-BE49-F238E27FC236}">
                <a16:creationId xmlns:a16="http://schemas.microsoft.com/office/drawing/2014/main" id="{96030F6F-0B22-5445-93A0-A28CF6A71B3D}"/>
              </a:ext>
            </a:extLst>
          </p:cNvPr>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spTree>
    <p:extLst>
      <p:ext uri="{BB962C8B-B14F-4D97-AF65-F5344CB8AC3E}">
        <p14:creationId xmlns:p14="http://schemas.microsoft.com/office/powerpoint/2010/main" val="112433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45534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
        <p:nvSpPr>
          <p:cNvPr id="13" name="テキスト ボックス 12">
            <a:extLst>
              <a:ext uri="{FF2B5EF4-FFF2-40B4-BE49-F238E27FC236}">
                <a16:creationId xmlns:a16="http://schemas.microsoft.com/office/drawing/2014/main" id="{B11471B0-020E-3C49-A776-41BB99ACE455}"/>
              </a:ext>
            </a:extLst>
          </p:cNvPr>
          <p:cNvSpPr txBox="1"/>
          <p:nvPr/>
        </p:nvSpPr>
        <p:spPr>
          <a:xfrm>
            <a:off x="1403648" y="4343997"/>
            <a:ext cx="2556880" cy="430887"/>
          </a:xfrm>
          <a:prstGeom prst="rect">
            <a:avLst/>
          </a:prstGeom>
          <a:noFill/>
        </p:spPr>
        <p:txBody>
          <a:bodyPr wrap="square" rtlCol="0">
            <a:spAutoFit/>
          </a:bodyPr>
          <a:lstStyle/>
          <a:p>
            <a:r>
              <a:rPr kumimoji="1" lang="en-US" altLang="ja-JP" sz="1100" dirty="0" err="1"/>
              <a:t>SkyBerryCarGo</a:t>
            </a:r>
            <a:r>
              <a:rPr kumimoji="1" lang="ja-JP" altLang="en-US" sz="1100" dirty="0"/>
              <a:t>の例ですが、</a:t>
            </a:r>
            <a:r>
              <a:rPr kumimoji="1" lang="en-US" altLang="ja-JP" sz="1100" dirty="0" err="1"/>
              <a:t>SkyBerryJAM</a:t>
            </a:r>
            <a:r>
              <a:rPr kumimoji="1" lang="ja-JP" altLang="en-US" sz="1100" dirty="0"/>
              <a:t>単体や他のロボットでも配線は同じです。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451574" cy="2291723"/>
            <a:chOff x="1028553" y="479059"/>
            <a:chExt cx="7595647"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4846832" y="2002324"/>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215589" y="2348070"/>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メイリオ" panose="020B0604030504040204" pitchFamily="50" charset="-128"/>
                  <a:ea typeface="メイリオ" panose="020B0604030504040204" pitchFamily="50" charset="-128"/>
                </a:rPr>
                <a:t>でんげんスイッチ</a:t>
              </a:r>
              <a:endParaRPr lang="ja-JP" altLang="en-US"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7436935">
              <a:off x="3809612" y="661886"/>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
        <p:nvSpPr>
          <p:cNvPr id="13" name="テキスト ボックス 12">
            <a:extLst>
              <a:ext uri="{FF2B5EF4-FFF2-40B4-BE49-F238E27FC236}">
                <a16:creationId xmlns:a16="http://schemas.microsoft.com/office/drawing/2014/main" id="{ADB8A08F-0725-644F-8588-A9CE1C200188}"/>
              </a:ext>
            </a:extLst>
          </p:cNvPr>
          <p:cNvSpPr txBox="1"/>
          <p:nvPr/>
        </p:nvSpPr>
        <p:spPr>
          <a:xfrm>
            <a:off x="1187623" y="4110340"/>
            <a:ext cx="6755067"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のボタンのいろは、バラバラなのででちゅういしてください。しゃしんのボタンと、いろがちがうことがあります。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ECDB2820-0558-9E46-8915-705A9D64F8C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10" y="1885042"/>
            <a:ext cx="2596306" cy="167681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17121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1_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c382de-0fb6-4997-9450-0c122a0495c4" xsi:nil="true"/>
    <lcf76f155ced4ddcb4097134ff3c332f xmlns="1d44e3c5-e8a2-43a4-8ffe-5883e455619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C7BF11D73C3B047B2CAE76A012C2435" ma:contentTypeVersion="12" ma:contentTypeDescription="新しいドキュメントを作成します。" ma:contentTypeScope="" ma:versionID="3f8c70768e9050d65c79dd77e26ee66b">
  <xsd:schema xmlns:xsd="http://www.w3.org/2001/XMLSchema" xmlns:xs="http://www.w3.org/2001/XMLSchema" xmlns:p="http://schemas.microsoft.com/office/2006/metadata/properties" xmlns:ns2="1d44e3c5-e8a2-43a4-8ffe-5883e455619d" xmlns:ns3="00c382de-0fb6-4997-9450-0c122a0495c4" targetNamespace="http://schemas.microsoft.com/office/2006/metadata/properties" ma:root="true" ma:fieldsID="53e09e433d7e463d844462e5f342d0f2" ns2:_="" ns3:_="">
    <xsd:import namespace="1d44e3c5-e8a2-43a4-8ffe-5883e455619d"/>
    <xsd:import namespace="00c382de-0fb6-4997-9450-0c122a0495c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4e3c5-e8a2-43a4-8ffe-5883e45561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8ed56d2a-77bb-4cd9-9dcc-ea1ef562956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c382de-0fb6-4997-9450-0c122a0495c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2d6fd36-2de5-4f11-89f1-75f5b87b0ace}" ma:internalName="TaxCatchAll" ma:showField="CatchAllData" ma:web="00c382de-0fb6-4997-9450-0c122a049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 ds:uri="00c382de-0fb6-4997-9450-0c122a0495c4"/>
    <ds:schemaRef ds:uri="1d44e3c5-e8a2-43a4-8ffe-5883e455619d"/>
  </ds:schemaRefs>
</ds:datastoreItem>
</file>

<file path=customXml/itemProps2.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3.xml><?xml version="1.0" encoding="utf-8"?>
<ds:datastoreItem xmlns:ds="http://schemas.openxmlformats.org/officeDocument/2006/customXml" ds:itemID="{7325E439-93A5-4C67-96F9-17396101B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4e3c5-e8a2-43a4-8ffe-5883e455619d"/>
    <ds:schemaRef ds:uri="00c382de-0fb6-4997-9450-0c122a049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6678</TotalTime>
  <Words>1460</Words>
  <Application>Microsoft Office PowerPoint</Application>
  <PresentationFormat>画面に合わせる (16:9)</PresentationFormat>
  <Paragraphs>323</Paragraphs>
  <Slides>46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46</vt:i4>
      </vt:variant>
    </vt:vector>
  </HeadingPairs>
  <TitlesOfParts>
    <vt:vector size="56" baseType="lpstr">
      <vt:lpstr>BIZ UDPゴシック</vt:lpstr>
      <vt:lpstr>HGP創英角ﾎﾟｯﾌﾟ体</vt:lpstr>
      <vt:lpstr>メイリオ</vt:lpstr>
      <vt:lpstr>游ゴシック体</vt:lpstr>
      <vt:lpstr>Arial</vt:lpstr>
      <vt:lpstr>Calibri</vt:lpstr>
      <vt:lpstr>Consolas</vt:lpstr>
      <vt:lpstr>Wingdings</vt:lpstr>
      <vt:lpstr>Jammy</vt:lpstr>
      <vt:lpstr>1_Jammy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がめんひょうじのかくにん</vt:lpstr>
      <vt:lpstr>キーボードのれんしゅう</vt:lpstr>
      <vt:lpstr>もじのにゅうりょく</vt:lpstr>
      <vt:lpstr>コンピューターがこまった</vt:lpstr>
      <vt:lpstr>プログラムをつくろう</vt:lpstr>
      <vt:lpstr>カトラリーカード</vt:lpstr>
      <vt:lpstr>カトラリーフィールド</vt:lpstr>
      <vt:lpstr>カトラリーカードのつかいかた</vt:lpstr>
      <vt:lpstr>まちがえやすい文字</vt:lpstr>
      <vt:lpstr>さいしょのプログラム①</vt:lpstr>
      <vt:lpstr>さいしょのプログラム②</vt:lpstr>
      <vt:lpstr>さいしょのプログラム③</vt:lpstr>
      <vt:lpstr>さいしょのプログラム④</vt:lpstr>
      <vt:lpstr>さいしょのプログラム おうようへん①</vt:lpstr>
      <vt:lpstr>さいしょのプログラム　おうようへん②</vt:lpstr>
      <vt:lpstr>さいしょのプログラム おうようへん③</vt:lpstr>
      <vt:lpstr>さいしょのプログラム おうようへん④</vt:lpstr>
      <vt:lpstr>プログラムのしゅうせい</vt:lpstr>
      <vt:lpstr>さいしょのプログラムおうようへん⑤</vt:lpstr>
      <vt:lpstr>がめんをきれいにしてみよう</vt:lpstr>
      <vt:lpstr>がめんをきれいにしてみよう</vt:lpstr>
      <vt:lpstr>LEDをつけてけす</vt:lpstr>
      <vt:lpstr>ＬＥＤをつけてけす</vt:lpstr>
      <vt:lpstr>ＬＥＤをつけてけす</vt:lpstr>
      <vt:lpstr>LEDをつけてけす</vt:lpstr>
      <vt:lpstr>もんだい①</vt:lpstr>
      <vt:lpstr>あかいLEDを３かいチカチカ</vt:lpstr>
      <vt:lpstr>あかいLEDを３かいチカチカ</vt:lpstr>
      <vt:lpstr>あかいLEDを３かいチカチカ</vt:lpstr>
      <vt:lpstr>あかいLEDを３かいチカチカ</vt:lpstr>
      <vt:lpstr>あかいLEDを３かいチカチカ</vt:lpstr>
      <vt:lpstr>あかいLEDを３かいチカチカ</vt:lpstr>
      <vt:lpstr>もんだい②</vt:lpstr>
      <vt:lpstr>さいごのもんだい</vt:lpstr>
      <vt:lpstr>さいごのこたえ（例）</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287</cp:revision>
  <cp:lastPrinted>2018-11-28T08:19:23Z</cp:lastPrinted>
  <dcterms:created xsi:type="dcterms:W3CDTF">2016-08-01T06:39:00Z</dcterms:created>
  <dcterms:modified xsi:type="dcterms:W3CDTF">2025-11-11T12:16:59Z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0x010100CC7BF11D73C3B047B2CAE76A012C2435</vt:lpwstr>
  </property>
  <property fmtid="{D5CDD505-2E9C-101B-9397-08002B2CF9AE}" pid="3" name="MediaServiceImageTags">
    <vt:lpwstr/>
  </property>
</Properties>
</file>